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7"/>
  </p:notesMasterIdLst>
  <p:sldIdLst>
    <p:sldId id="256" r:id="rId5"/>
    <p:sldId id="258" r:id="rId6"/>
  </p:sldIdLst>
  <p:sldSz cx="10691813" cy="7559675"/>
  <p:notesSz cx="7559675" cy="106918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381">
          <p15:clr>
            <a:srgbClr val="A4A3A4"/>
          </p15:clr>
        </p15:guide>
        <p15:guide id="2" pos="336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34E96E-37A4-1900-1570-82F74DB364D1}" v="7" dt="2023-05-11T17:24:50.4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0" d="100"/>
          <a:sy n="60" d="100"/>
        </p:scale>
        <p:origin x="1398" y="36"/>
      </p:cViewPr>
      <p:guideLst>
        <p:guide orient="horz" pos="2381"/>
        <p:guide pos="336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55824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64478" y="1094388"/>
            <a:ext cx="9963000" cy="30168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6600"/>
              <a:buNone/>
              <a:defRPr sz="6600"/>
            </a:lvl1pPr>
            <a:lvl2pPr lvl="1" algn="ctr">
              <a:spcBef>
                <a:spcPts val="0"/>
              </a:spcBef>
              <a:spcAft>
                <a:spcPts val="0"/>
              </a:spcAft>
              <a:buSzPts val="6600"/>
              <a:buNone/>
              <a:defRPr sz="6600"/>
            </a:lvl2pPr>
            <a:lvl3pPr lvl="2" algn="ctr">
              <a:spcBef>
                <a:spcPts val="0"/>
              </a:spcBef>
              <a:spcAft>
                <a:spcPts val="0"/>
              </a:spcAft>
              <a:buSzPts val="6600"/>
              <a:buNone/>
              <a:defRPr sz="6600"/>
            </a:lvl3pPr>
            <a:lvl4pPr lvl="3" algn="ctr">
              <a:spcBef>
                <a:spcPts val="0"/>
              </a:spcBef>
              <a:spcAft>
                <a:spcPts val="0"/>
              </a:spcAft>
              <a:buSzPts val="6600"/>
              <a:buNone/>
              <a:defRPr sz="6600"/>
            </a:lvl4pPr>
            <a:lvl5pPr lvl="4" algn="ctr">
              <a:spcBef>
                <a:spcPts val="0"/>
              </a:spcBef>
              <a:spcAft>
                <a:spcPts val="0"/>
              </a:spcAft>
              <a:buSzPts val="6600"/>
              <a:buNone/>
              <a:defRPr sz="6600"/>
            </a:lvl5pPr>
            <a:lvl6pPr lvl="5" algn="ctr">
              <a:spcBef>
                <a:spcPts val="0"/>
              </a:spcBef>
              <a:spcAft>
                <a:spcPts val="0"/>
              </a:spcAft>
              <a:buSzPts val="6600"/>
              <a:buNone/>
              <a:defRPr sz="6600"/>
            </a:lvl6pPr>
            <a:lvl7pPr lvl="6" algn="ctr">
              <a:spcBef>
                <a:spcPts val="0"/>
              </a:spcBef>
              <a:spcAft>
                <a:spcPts val="0"/>
              </a:spcAft>
              <a:buSzPts val="6600"/>
              <a:buNone/>
              <a:defRPr sz="6600"/>
            </a:lvl7pPr>
            <a:lvl8pPr lvl="7" algn="ctr">
              <a:spcBef>
                <a:spcPts val="0"/>
              </a:spcBef>
              <a:spcAft>
                <a:spcPts val="0"/>
              </a:spcAft>
              <a:buSzPts val="6600"/>
              <a:buNone/>
              <a:defRPr sz="6600"/>
            </a:lvl8pPr>
            <a:lvl9pPr lvl="8" algn="ctr">
              <a:spcBef>
                <a:spcPts val="0"/>
              </a:spcBef>
              <a:spcAft>
                <a:spcPts val="0"/>
              </a:spcAft>
              <a:buSzPts val="6600"/>
              <a:buNone/>
              <a:defRPr sz="6600"/>
            </a:lvl9pPr>
          </a:lstStyle>
          <a:p>
            <a:endParaRPr/>
          </a:p>
        </p:txBody>
      </p:sp>
      <p:sp>
        <p:nvSpPr>
          <p:cNvPr id="11" name="Google Shape;11;p2"/>
          <p:cNvSpPr txBox="1">
            <a:spLocks noGrp="1"/>
          </p:cNvSpPr>
          <p:nvPr>
            <p:ph type="subTitle" idx="1"/>
          </p:nvPr>
        </p:nvSpPr>
        <p:spPr>
          <a:xfrm>
            <a:off x="364468" y="4165643"/>
            <a:ext cx="9963000" cy="11649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2" name="Google Shape;12;p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2" name="Google Shape;22;p5"/>
          <p:cNvSpPr txBox="1">
            <a:spLocks noGrp="1"/>
          </p:cNvSpPr>
          <p:nvPr>
            <p:ph type="body" idx="1"/>
          </p:nvPr>
        </p:nvSpPr>
        <p:spPr>
          <a:xfrm>
            <a:off x="364468" y="1693927"/>
            <a:ext cx="4677000" cy="5021400"/>
          </a:xfrm>
          <a:prstGeom prst="rect">
            <a:avLst/>
          </a:prstGeom>
        </p:spPr>
        <p:txBody>
          <a:bodyPr spcFirstLastPara="1" wrap="square" lIns="116050" tIns="116050" rIns="116050" bIns="116050" anchor="t" anchorCtr="0">
            <a:noAutofit/>
          </a:bodyPr>
          <a:lstStyle>
            <a:lvl1pPr marL="457200" lvl="0" indent="-342900">
              <a:spcBef>
                <a:spcPts val="0"/>
              </a:spcBef>
              <a:spcAft>
                <a:spcPts val="0"/>
              </a:spcAft>
              <a:buSzPts val="1800"/>
              <a:buChar char="●"/>
              <a:defRPr sz="18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23" name="Google Shape;23;p5"/>
          <p:cNvSpPr txBox="1">
            <a:spLocks noGrp="1"/>
          </p:cNvSpPr>
          <p:nvPr>
            <p:ph type="body" idx="2"/>
          </p:nvPr>
        </p:nvSpPr>
        <p:spPr>
          <a:xfrm>
            <a:off x="5650483" y="1693927"/>
            <a:ext cx="4677000" cy="5021400"/>
          </a:xfrm>
          <a:prstGeom prst="rect">
            <a:avLst/>
          </a:prstGeom>
        </p:spPr>
        <p:txBody>
          <a:bodyPr spcFirstLastPara="1" wrap="square" lIns="116050" tIns="116050" rIns="116050" bIns="116050" anchor="t" anchorCtr="0">
            <a:noAutofit/>
          </a:bodyPr>
          <a:lstStyle>
            <a:lvl1pPr marL="457200" lvl="0" indent="-342900">
              <a:spcBef>
                <a:spcPts val="0"/>
              </a:spcBef>
              <a:spcAft>
                <a:spcPts val="0"/>
              </a:spcAft>
              <a:buSzPts val="1800"/>
              <a:buChar char="●"/>
              <a:defRPr sz="18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24" name="Google Shape;24;p5"/>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7" name="Google Shape;27;p6"/>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64468" y="816630"/>
            <a:ext cx="3283500" cy="1110600"/>
          </a:xfrm>
          <a:prstGeom prst="rect">
            <a:avLst/>
          </a:prstGeom>
        </p:spPr>
        <p:txBody>
          <a:bodyPr spcFirstLastPara="1" wrap="square" lIns="116050" tIns="116050" rIns="116050" bIns="116050" anchor="b"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0" name="Google Shape;30;p7"/>
          <p:cNvSpPr txBox="1">
            <a:spLocks noGrp="1"/>
          </p:cNvSpPr>
          <p:nvPr>
            <p:ph type="body" idx="1"/>
          </p:nvPr>
        </p:nvSpPr>
        <p:spPr>
          <a:xfrm>
            <a:off x="364468" y="2042457"/>
            <a:ext cx="3283500" cy="4673100"/>
          </a:xfrm>
          <a:prstGeom prst="rect">
            <a:avLst/>
          </a:prstGeom>
        </p:spPr>
        <p:txBody>
          <a:bodyPr spcFirstLastPara="1" wrap="square" lIns="116050" tIns="116050" rIns="116050" bIns="116050" anchor="t" anchorCtr="0">
            <a:noAutofit/>
          </a:bodyPr>
          <a:lstStyle>
            <a:lvl1pPr marL="457200" lvl="0" indent="-323850">
              <a:spcBef>
                <a:spcPts val="0"/>
              </a:spcBef>
              <a:spcAft>
                <a:spcPts val="0"/>
              </a:spcAft>
              <a:buSzPts val="1500"/>
              <a:buChar char="●"/>
              <a:defRPr sz="15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31" name="Google Shape;31;p7"/>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573245" y="661638"/>
            <a:ext cx="7445700" cy="6012600"/>
          </a:xfrm>
          <a:prstGeom prst="rect">
            <a:avLst/>
          </a:prstGeom>
        </p:spPr>
        <p:txBody>
          <a:bodyPr spcFirstLastPara="1" wrap="square" lIns="116050" tIns="116050" rIns="116050" bIns="116050" anchor="ctr" anchorCtr="0">
            <a:noAutofit/>
          </a:bodyPr>
          <a:lstStyle>
            <a:lvl1pPr lvl="0">
              <a:spcBef>
                <a:spcPts val="0"/>
              </a:spcBef>
              <a:spcAft>
                <a:spcPts val="0"/>
              </a:spcAft>
              <a:buSzPts val="6100"/>
              <a:buNone/>
              <a:defRPr sz="6100"/>
            </a:lvl1pPr>
            <a:lvl2pPr lvl="1">
              <a:spcBef>
                <a:spcPts val="0"/>
              </a:spcBef>
              <a:spcAft>
                <a:spcPts val="0"/>
              </a:spcAft>
              <a:buSzPts val="6100"/>
              <a:buNone/>
              <a:defRPr sz="6100"/>
            </a:lvl2pPr>
            <a:lvl3pPr lvl="2">
              <a:spcBef>
                <a:spcPts val="0"/>
              </a:spcBef>
              <a:spcAft>
                <a:spcPts val="0"/>
              </a:spcAft>
              <a:buSzPts val="6100"/>
              <a:buNone/>
              <a:defRPr sz="6100"/>
            </a:lvl3pPr>
            <a:lvl4pPr lvl="3">
              <a:spcBef>
                <a:spcPts val="0"/>
              </a:spcBef>
              <a:spcAft>
                <a:spcPts val="0"/>
              </a:spcAft>
              <a:buSzPts val="6100"/>
              <a:buNone/>
              <a:defRPr sz="6100"/>
            </a:lvl4pPr>
            <a:lvl5pPr lvl="4">
              <a:spcBef>
                <a:spcPts val="0"/>
              </a:spcBef>
              <a:spcAft>
                <a:spcPts val="0"/>
              </a:spcAft>
              <a:buSzPts val="6100"/>
              <a:buNone/>
              <a:defRPr sz="6100"/>
            </a:lvl5pPr>
            <a:lvl6pPr lvl="5">
              <a:spcBef>
                <a:spcPts val="0"/>
              </a:spcBef>
              <a:spcAft>
                <a:spcPts val="0"/>
              </a:spcAft>
              <a:buSzPts val="6100"/>
              <a:buNone/>
              <a:defRPr sz="6100"/>
            </a:lvl6pPr>
            <a:lvl7pPr lvl="6">
              <a:spcBef>
                <a:spcPts val="0"/>
              </a:spcBef>
              <a:spcAft>
                <a:spcPts val="0"/>
              </a:spcAft>
              <a:buSzPts val="6100"/>
              <a:buNone/>
              <a:defRPr sz="6100"/>
            </a:lvl7pPr>
            <a:lvl8pPr lvl="7">
              <a:spcBef>
                <a:spcPts val="0"/>
              </a:spcBef>
              <a:spcAft>
                <a:spcPts val="0"/>
              </a:spcAft>
              <a:buSzPts val="6100"/>
              <a:buNone/>
              <a:defRPr sz="6100"/>
            </a:lvl8pPr>
            <a:lvl9pPr lvl="8">
              <a:spcBef>
                <a:spcPts val="0"/>
              </a:spcBef>
              <a:spcAft>
                <a:spcPts val="0"/>
              </a:spcAft>
              <a:buSzPts val="6100"/>
              <a:buNone/>
              <a:defRPr sz="6100"/>
            </a:lvl9pPr>
          </a:lstStyle>
          <a:p>
            <a:endParaRPr/>
          </a:p>
        </p:txBody>
      </p:sp>
      <p:sp>
        <p:nvSpPr>
          <p:cNvPr id="34" name="Google Shape;34;p8"/>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5346000" y="-184"/>
            <a:ext cx="5346000" cy="7560000"/>
          </a:xfrm>
          <a:prstGeom prst="rect">
            <a:avLst/>
          </a:prstGeom>
          <a:solidFill>
            <a:schemeClr val="lt2"/>
          </a:solidFill>
          <a:ln>
            <a:noFill/>
          </a:ln>
        </p:spPr>
        <p:txBody>
          <a:bodyPr spcFirstLastPara="1" wrap="square" lIns="116050" tIns="116050" rIns="116050" bIns="116050"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310447" y="1812541"/>
            <a:ext cx="4730100" cy="21786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5300"/>
              <a:buNone/>
              <a:defRPr sz="5300"/>
            </a:lvl1pPr>
            <a:lvl2pPr lvl="1" algn="ctr">
              <a:spcBef>
                <a:spcPts val="0"/>
              </a:spcBef>
              <a:spcAft>
                <a:spcPts val="0"/>
              </a:spcAft>
              <a:buSzPts val="5300"/>
              <a:buNone/>
              <a:defRPr sz="5300"/>
            </a:lvl2pPr>
            <a:lvl3pPr lvl="2" algn="ctr">
              <a:spcBef>
                <a:spcPts val="0"/>
              </a:spcBef>
              <a:spcAft>
                <a:spcPts val="0"/>
              </a:spcAft>
              <a:buSzPts val="5300"/>
              <a:buNone/>
              <a:defRPr sz="5300"/>
            </a:lvl3pPr>
            <a:lvl4pPr lvl="3" algn="ctr">
              <a:spcBef>
                <a:spcPts val="0"/>
              </a:spcBef>
              <a:spcAft>
                <a:spcPts val="0"/>
              </a:spcAft>
              <a:buSzPts val="5300"/>
              <a:buNone/>
              <a:defRPr sz="5300"/>
            </a:lvl4pPr>
            <a:lvl5pPr lvl="4" algn="ctr">
              <a:spcBef>
                <a:spcPts val="0"/>
              </a:spcBef>
              <a:spcAft>
                <a:spcPts val="0"/>
              </a:spcAft>
              <a:buSzPts val="5300"/>
              <a:buNone/>
              <a:defRPr sz="5300"/>
            </a:lvl5pPr>
            <a:lvl6pPr lvl="5" algn="ctr">
              <a:spcBef>
                <a:spcPts val="0"/>
              </a:spcBef>
              <a:spcAft>
                <a:spcPts val="0"/>
              </a:spcAft>
              <a:buSzPts val="5300"/>
              <a:buNone/>
              <a:defRPr sz="5300"/>
            </a:lvl6pPr>
            <a:lvl7pPr lvl="6" algn="ctr">
              <a:spcBef>
                <a:spcPts val="0"/>
              </a:spcBef>
              <a:spcAft>
                <a:spcPts val="0"/>
              </a:spcAft>
              <a:buSzPts val="5300"/>
              <a:buNone/>
              <a:defRPr sz="5300"/>
            </a:lvl7pPr>
            <a:lvl8pPr lvl="7" algn="ctr">
              <a:spcBef>
                <a:spcPts val="0"/>
              </a:spcBef>
              <a:spcAft>
                <a:spcPts val="0"/>
              </a:spcAft>
              <a:buSzPts val="5300"/>
              <a:buNone/>
              <a:defRPr sz="5300"/>
            </a:lvl8pPr>
            <a:lvl9pPr lvl="8" algn="ctr">
              <a:spcBef>
                <a:spcPts val="0"/>
              </a:spcBef>
              <a:spcAft>
                <a:spcPts val="0"/>
              </a:spcAft>
              <a:buSzPts val="5300"/>
              <a:buNone/>
              <a:defRPr sz="5300"/>
            </a:lvl9pPr>
          </a:lstStyle>
          <a:p>
            <a:endParaRPr/>
          </a:p>
        </p:txBody>
      </p:sp>
      <p:sp>
        <p:nvSpPr>
          <p:cNvPr id="38" name="Google Shape;38;p9"/>
          <p:cNvSpPr txBox="1">
            <a:spLocks noGrp="1"/>
          </p:cNvSpPr>
          <p:nvPr>
            <p:ph type="subTitle" idx="1"/>
          </p:nvPr>
        </p:nvSpPr>
        <p:spPr>
          <a:xfrm>
            <a:off x="310447" y="4120005"/>
            <a:ext cx="4730100" cy="18153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39" name="Google Shape;39;p9"/>
          <p:cNvSpPr txBox="1">
            <a:spLocks noGrp="1"/>
          </p:cNvSpPr>
          <p:nvPr>
            <p:ph type="body" idx="2"/>
          </p:nvPr>
        </p:nvSpPr>
        <p:spPr>
          <a:xfrm>
            <a:off x="5775715" y="1064257"/>
            <a:ext cx="4486500" cy="5431200"/>
          </a:xfrm>
          <a:prstGeom prst="rect">
            <a:avLst/>
          </a:prstGeom>
        </p:spPr>
        <p:txBody>
          <a:bodyPr spcFirstLastPara="1" wrap="square" lIns="116050" tIns="116050" rIns="116050" bIns="116050" anchor="ctr" anchorCtr="0">
            <a:noAutofit/>
          </a:bodyPr>
          <a:lstStyle>
            <a:lvl1pPr marL="457200" lvl="0" indent="-374650">
              <a:spcBef>
                <a:spcPts val="0"/>
              </a:spcBef>
              <a:spcAft>
                <a:spcPts val="0"/>
              </a:spcAft>
              <a:buSzPts val="2300"/>
              <a:buChar char="●"/>
              <a:defRPr/>
            </a:lvl1pPr>
            <a:lvl2pPr marL="914400" lvl="1" indent="-342900">
              <a:spcBef>
                <a:spcPts val="2000"/>
              </a:spcBef>
              <a:spcAft>
                <a:spcPts val="0"/>
              </a:spcAft>
              <a:buSzPts val="1800"/>
              <a:buChar char="○"/>
              <a:defRPr/>
            </a:lvl2pPr>
            <a:lvl3pPr marL="1371600" lvl="2" indent="-342900">
              <a:spcBef>
                <a:spcPts val="2000"/>
              </a:spcBef>
              <a:spcAft>
                <a:spcPts val="0"/>
              </a:spcAft>
              <a:buSzPts val="1800"/>
              <a:buChar char="■"/>
              <a:defRPr/>
            </a:lvl3pPr>
            <a:lvl4pPr marL="1828800" lvl="3" indent="-342900">
              <a:spcBef>
                <a:spcPts val="2000"/>
              </a:spcBef>
              <a:spcAft>
                <a:spcPts val="0"/>
              </a:spcAft>
              <a:buSzPts val="1800"/>
              <a:buChar char="●"/>
              <a:defRPr/>
            </a:lvl4pPr>
            <a:lvl5pPr marL="2286000" lvl="4" indent="-342900">
              <a:spcBef>
                <a:spcPts val="2000"/>
              </a:spcBef>
              <a:spcAft>
                <a:spcPts val="0"/>
              </a:spcAft>
              <a:buSzPts val="1800"/>
              <a:buChar char="○"/>
              <a:defRPr/>
            </a:lvl5pPr>
            <a:lvl6pPr marL="2743200" lvl="5" indent="-342900">
              <a:spcBef>
                <a:spcPts val="2000"/>
              </a:spcBef>
              <a:spcAft>
                <a:spcPts val="0"/>
              </a:spcAft>
              <a:buSzPts val="1800"/>
              <a:buChar char="■"/>
              <a:defRPr/>
            </a:lvl6pPr>
            <a:lvl7pPr marL="3200400" lvl="6" indent="-342900">
              <a:spcBef>
                <a:spcPts val="2000"/>
              </a:spcBef>
              <a:spcAft>
                <a:spcPts val="0"/>
              </a:spcAft>
              <a:buSzPts val="1800"/>
              <a:buChar char="●"/>
              <a:defRPr/>
            </a:lvl7pPr>
            <a:lvl8pPr marL="3657600" lvl="7" indent="-342900">
              <a:spcBef>
                <a:spcPts val="2000"/>
              </a:spcBef>
              <a:spcAft>
                <a:spcPts val="0"/>
              </a:spcAft>
              <a:buSzPts val="1800"/>
              <a:buChar char="○"/>
              <a:defRPr/>
            </a:lvl8pPr>
            <a:lvl9pPr marL="4114800" lvl="8" indent="-342900">
              <a:spcBef>
                <a:spcPts val="2000"/>
              </a:spcBef>
              <a:spcAft>
                <a:spcPts val="2000"/>
              </a:spcAft>
              <a:buSzPts val="1800"/>
              <a:buChar char="■"/>
              <a:defRPr/>
            </a:lvl9pPr>
          </a:lstStyle>
          <a:p>
            <a:endParaRPr/>
          </a:p>
        </p:txBody>
      </p:sp>
      <p:sp>
        <p:nvSpPr>
          <p:cNvPr id="40" name="Google Shape;40;p9"/>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64468" y="6218168"/>
            <a:ext cx="7014300" cy="889500"/>
          </a:xfrm>
          <a:prstGeom prst="rect">
            <a:avLst/>
          </a:prstGeom>
        </p:spPr>
        <p:txBody>
          <a:bodyPr spcFirstLastPara="1" wrap="square" lIns="116050" tIns="116050" rIns="116050" bIns="116050" anchor="ctr" anchorCtr="0">
            <a:noAutofit/>
          </a:bodyPr>
          <a:lstStyle>
            <a:lvl1pPr marL="457200" lvl="0" indent="-228600">
              <a:lnSpc>
                <a:spcPct val="100000"/>
              </a:lnSpc>
              <a:spcBef>
                <a:spcPts val="0"/>
              </a:spcBef>
              <a:spcAft>
                <a:spcPts val="0"/>
              </a:spcAft>
              <a:buSzPts val="2300"/>
              <a:buNone/>
              <a:defRPr/>
            </a:lvl1pPr>
          </a:lstStyle>
          <a:p>
            <a:endParaRPr/>
          </a:p>
        </p:txBody>
      </p:sp>
      <p:sp>
        <p:nvSpPr>
          <p:cNvPr id="43" name="Google Shape;43;p10"/>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64468" y="1625801"/>
            <a:ext cx="9963000" cy="28860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15200"/>
              <a:buNone/>
              <a:defRPr sz="15200"/>
            </a:lvl1pPr>
            <a:lvl2pPr lvl="1" algn="ctr">
              <a:spcBef>
                <a:spcPts val="0"/>
              </a:spcBef>
              <a:spcAft>
                <a:spcPts val="0"/>
              </a:spcAft>
              <a:buSzPts val="15200"/>
              <a:buNone/>
              <a:defRPr sz="15200"/>
            </a:lvl2pPr>
            <a:lvl3pPr lvl="2" algn="ctr">
              <a:spcBef>
                <a:spcPts val="0"/>
              </a:spcBef>
              <a:spcAft>
                <a:spcPts val="0"/>
              </a:spcAft>
              <a:buSzPts val="15200"/>
              <a:buNone/>
              <a:defRPr sz="15200"/>
            </a:lvl3pPr>
            <a:lvl4pPr lvl="3" algn="ctr">
              <a:spcBef>
                <a:spcPts val="0"/>
              </a:spcBef>
              <a:spcAft>
                <a:spcPts val="0"/>
              </a:spcAft>
              <a:buSzPts val="15200"/>
              <a:buNone/>
              <a:defRPr sz="15200"/>
            </a:lvl4pPr>
            <a:lvl5pPr lvl="4" algn="ctr">
              <a:spcBef>
                <a:spcPts val="0"/>
              </a:spcBef>
              <a:spcAft>
                <a:spcPts val="0"/>
              </a:spcAft>
              <a:buSzPts val="15200"/>
              <a:buNone/>
              <a:defRPr sz="15200"/>
            </a:lvl5pPr>
            <a:lvl6pPr lvl="5" algn="ctr">
              <a:spcBef>
                <a:spcPts val="0"/>
              </a:spcBef>
              <a:spcAft>
                <a:spcPts val="0"/>
              </a:spcAft>
              <a:buSzPts val="15200"/>
              <a:buNone/>
              <a:defRPr sz="15200"/>
            </a:lvl6pPr>
            <a:lvl7pPr lvl="6" algn="ctr">
              <a:spcBef>
                <a:spcPts val="0"/>
              </a:spcBef>
              <a:spcAft>
                <a:spcPts val="0"/>
              </a:spcAft>
              <a:buSzPts val="15200"/>
              <a:buNone/>
              <a:defRPr sz="15200"/>
            </a:lvl7pPr>
            <a:lvl8pPr lvl="7" algn="ctr">
              <a:spcBef>
                <a:spcPts val="0"/>
              </a:spcBef>
              <a:spcAft>
                <a:spcPts val="0"/>
              </a:spcAft>
              <a:buSzPts val="15200"/>
              <a:buNone/>
              <a:defRPr sz="15200"/>
            </a:lvl8pPr>
            <a:lvl9pPr lvl="8" algn="ctr">
              <a:spcBef>
                <a:spcPts val="0"/>
              </a:spcBef>
              <a:spcAft>
                <a:spcPts val="0"/>
              </a:spcAft>
              <a:buSzPts val="15200"/>
              <a:buNone/>
              <a:defRPr sz="15200"/>
            </a:lvl9pPr>
          </a:lstStyle>
          <a:p>
            <a:r>
              <a:t>xx%</a:t>
            </a:r>
          </a:p>
        </p:txBody>
      </p:sp>
      <p:sp>
        <p:nvSpPr>
          <p:cNvPr id="46" name="Google Shape;46;p11"/>
          <p:cNvSpPr txBox="1">
            <a:spLocks noGrp="1"/>
          </p:cNvSpPr>
          <p:nvPr>
            <p:ph type="body" idx="1"/>
          </p:nvPr>
        </p:nvSpPr>
        <p:spPr>
          <a:xfrm>
            <a:off x="364468" y="4633192"/>
            <a:ext cx="9963000" cy="1911900"/>
          </a:xfrm>
          <a:prstGeom prst="rect">
            <a:avLst/>
          </a:prstGeom>
        </p:spPr>
        <p:txBody>
          <a:bodyPr spcFirstLastPara="1" wrap="square" lIns="116050" tIns="116050" rIns="116050" bIns="116050" anchor="t" anchorCtr="0">
            <a:noAutofit/>
          </a:bodyPr>
          <a:lstStyle>
            <a:lvl1pPr marL="457200" lvl="0" indent="-374650" algn="ctr">
              <a:spcBef>
                <a:spcPts val="0"/>
              </a:spcBef>
              <a:spcAft>
                <a:spcPts val="0"/>
              </a:spcAft>
              <a:buSzPts val="2300"/>
              <a:buChar char="●"/>
              <a:defRPr/>
            </a:lvl1pPr>
            <a:lvl2pPr marL="914400" lvl="1" indent="-342900" algn="ctr">
              <a:spcBef>
                <a:spcPts val="2000"/>
              </a:spcBef>
              <a:spcAft>
                <a:spcPts val="0"/>
              </a:spcAft>
              <a:buSzPts val="1800"/>
              <a:buChar char="○"/>
              <a:defRPr/>
            </a:lvl2pPr>
            <a:lvl3pPr marL="1371600" lvl="2" indent="-342900" algn="ctr">
              <a:spcBef>
                <a:spcPts val="2000"/>
              </a:spcBef>
              <a:spcAft>
                <a:spcPts val="0"/>
              </a:spcAft>
              <a:buSzPts val="1800"/>
              <a:buChar char="■"/>
              <a:defRPr/>
            </a:lvl3pPr>
            <a:lvl4pPr marL="1828800" lvl="3" indent="-342900" algn="ctr">
              <a:spcBef>
                <a:spcPts val="2000"/>
              </a:spcBef>
              <a:spcAft>
                <a:spcPts val="0"/>
              </a:spcAft>
              <a:buSzPts val="1800"/>
              <a:buChar char="●"/>
              <a:defRPr/>
            </a:lvl4pPr>
            <a:lvl5pPr marL="2286000" lvl="4" indent="-342900" algn="ctr">
              <a:spcBef>
                <a:spcPts val="2000"/>
              </a:spcBef>
              <a:spcAft>
                <a:spcPts val="0"/>
              </a:spcAft>
              <a:buSzPts val="1800"/>
              <a:buChar char="○"/>
              <a:defRPr/>
            </a:lvl5pPr>
            <a:lvl6pPr marL="2743200" lvl="5" indent="-342900" algn="ctr">
              <a:spcBef>
                <a:spcPts val="2000"/>
              </a:spcBef>
              <a:spcAft>
                <a:spcPts val="0"/>
              </a:spcAft>
              <a:buSzPts val="1800"/>
              <a:buChar char="■"/>
              <a:defRPr/>
            </a:lvl6pPr>
            <a:lvl7pPr marL="3200400" lvl="6" indent="-342900" algn="ctr">
              <a:spcBef>
                <a:spcPts val="2000"/>
              </a:spcBef>
              <a:spcAft>
                <a:spcPts val="0"/>
              </a:spcAft>
              <a:buSzPts val="1800"/>
              <a:buChar char="●"/>
              <a:defRPr/>
            </a:lvl7pPr>
            <a:lvl8pPr marL="3657600" lvl="7" indent="-342900" algn="ctr">
              <a:spcBef>
                <a:spcPts val="2000"/>
              </a:spcBef>
              <a:spcAft>
                <a:spcPts val="0"/>
              </a:spcAft>
              <a:buSzPts val="1800"/>
              <a:buChar char="○"/>
              <a:defRPr/>
            </a:lvl8pPr>
            <a:lvl9pPr marL="4114800" lvl="8" indent="-342900" algn="ctr">
              <a:spcBef>
                <a:spcPts val="2000"/>
              </a:spcBef>
              <a:spcAft>
                <a:spcPts val="2000"/>
              </a:spcAft>
              <a:buSzPts val="1800"/>
              <a:buChar char="■"/>
              <a:defRPr/>
            </a:lvl9pPr>
          </a:lstStyle>
          <a:p>
            <a:endParaRPr/>
          </a:p>
        </p:txBody>
      </p:sp>
      <p:sp>
        <p:nvSpPr>
          <p:cNvPr id="47" name="Google Shape;47;p11"/>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Autofit/>
          </a:bodyPr>
          <a:lstStyle>
            <a:lvl1pPr lvl="0">
              <a:spcBef>
                <a:spcPts val="0"/>
              </a:spcBef>
              <a:spcAft>
                <a:spcPts val="0"/>
              </a:spcAft>
              <a:buClr>
                <a:schemeClr val="dk1"/>
              </a:buClr>
              <a:buSzPts val="3600"/>
              <a:buNone/>
              <a:defRPr sz="3600">
                <a:solidFill>
                  <a:schemeClr val="dk1"/>
                </a:solidFill>
              </a:defRPr>
            </a:lvl1pPr>
            <a:lvl2pPr lvl="1">
              <a:spcBef>
                <a:spcPts val="0"/>
              </a:spcBef>
              <a:spcAft>
                <a:spcPts val="0"/>
              </a:spcAft>
              <a:buClr>
                <a:schemeClr val="dk1"/>
              </a:buClr>
              <a:buSzPts val="3600"/>
              <a:buNone/>
              <a:defRPr sz="3600">
                <a:solidFill>
                  <a:schemeClr val="dk1"/>
                </a:solidFill>
              </a:defRPr>
            </a:lvl2pPr>
            <a:lvl3pPr lvl="2">
              <a:spcBef>
                <a:spcPts val="0"/>
              </a:spcBef>
              <a:spcAft>
                <a:spcPts val="0"/>
              </a:spcAft>
              <a:buClr>
                <a:schemeClr val="dk1"/>
              </a:buClr>
              <a:buSzPts val="3600"/>
              <a:buNone/>
              <a:defRPr sz="3600">
                <a:solidFill>
                  <a:schemeClr val="dk1"/>
                </a:solidFill>
              </a:defRPr>
            </a:lvl3pPr>
            <a:lvl4pPr lvl="3">
              <a:spcBef>
                <a:spcPts val="0"/>
              </a:spcBef>
              <a:spcAft>
                <a:spcPts val="0"/>
              </a:spcAft>
              <a:buClr>
                <a:schemeClr val="dk1"/>
              </a:buClr>
              <a:buSzPts val="3600"/>
              <a:buNone/>
              <a:defRPr sz="3600">
                <a:solidFill>
                  <a:schemeClr val="dk1"/>
                </a:solidFill>
              </a:defRPr>
            </a:lvl4pPr>
            <a:lvl5pPr lvl="4">
              <a:spcBef>
                <a:spcPts val="0"/>
              </a:spcBef>
              <a:spcAft>
                <a:spcPts val="0"/>
              </a:spcAft>
              <a:buClr>
                <a:schemeClr val="dk1"/>
              </a:buClr>
              <a:buSzPts val="3600"/>
              <a:buNone/>
              <a:defRPr sz="3600">
                <a:solidFill>
                  <a:schemeClr val="dk1"/>
                </a:solidFill>
              </a:defRPr>
            </a:lvl5pPr>
            <a:lvl6pPr lvl="5">
              <a:spcBef>
                <a:spcPts val="0"/>
              </a:spcBef>
              <a:spcAft>
                <a:spcPts val="0"/>
              </a:spcAft>
              <a:buClr>
                <a:schemeClr val="dk1"/>
              </a:buClr>
              <a:buSzPts val="3600"/>
              <a:buNone/>
              <a:defRPr sz="3600">
                <a:solidFill>
                  <a:schemeClr val="dk1"/>
                </a:solidFill>
              </a:defRPr>
            </a:lvl6pPr>
            <a:lvl7pPr lvl="6">
              <a:spcBef>
                <a:spcPts val="0"/>
              </a:spcBef>
              <a:spcAft>
                <a:spcPts val="0"/>
              </a:spcAft>
              <a:buClr>
                <a:schemeClr val="dk1"/>
              </a:buClr>
              <a:buSzPts val="3600"/>
              <a:buNone/>
              <a:defRPr sz="3600">
                <a:solidFill>
                  <a:schemeClr val="dk1"/>
                </a:solidFill>
              </a:defRPr>
            </a:lvl7pPr>
            <a:lvl8pPr lvl="7">
              <a:spcBef>
                <a:spcPts val="0"/>
              </a:spcBef>
              <a:spcAft>
                <a:spcPts val="0"/>
              </a:spcAft>
              <a:buClr>
                <a:schemeClr val="dk1"/>
              </a:buClr>
              <a:buSzPts val="3600"/>
              <a:buNone/>
              <a:defRPr sz="3600">
                <a:solidFill>
                  <a:schemeClr val="dk1"/>
                </a:solidFill>
              </a:defRPr>
            </a:lvl8pPr>
            <a:lvl9pPr lvl="8">
              <a:spcBef>
                <a:spcPts val="0"/>
              </a:spcBef>
              <a:spcAft>
                <a:spcPts val="0"/>
              </a:spcAft>
              <a:buClr>
                <a:schemeClr val="dk1"/>
              </a:buClr>
              <a:buSzPts val="3600"/>
              <a:buNone/>
              <a:defRPr sz="3600">
                <a:solidFill>
                  <a:schemeClr val="dk1"/>
                </a:solidFill>
              </a:defRPr>
            </a:lvl9pPr>
          </a:lstStyle>
          <a:p>
            <a:endParaRPr/>
          </a:p>
        </p:txBody>
      </p:sp>
      <p:sp>
        <p:nvSpPr>
          <p:cNvPr id="7" name="Google Shape;7;p1"/>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Autofit/>
          </a:bodyPr>
          <a:lstStyle>
            <a:lvl1pPr marL="457200" lvl="0" indent="-374650">
              <a:lnSpc>
                <a:spcPct val="115000"/>
              </a:lnSpc>
              <a:spcBef>
                <a:spcPts val="0"/>
              </a:spcBef>
              <a:spcAft>
                <a:spcPts val="0"/>
              </a:spcAft>
              <a:buClr>
                <a:schemeClr val="dk2"/>
              </a:buClr>
              <a:buSzPts val="2300"/>
              <a:buChar char="●"/>
              <a:defRPr sz="2300">
                <a:solidFill>
                  <a:schemeClr val="dk2"/>
                </a:solidFill>
              </a:defRPr>
            </a:lvl1pPr>
            <a:lvl2pPr marL="914400" lvl="1" indent="-342900">
              <a:lnSpc>
                <a:spcPct val="115000"/>
              </a:lnSpc>
              <a:spcBef>
                <a:spcPts val="2000"/>
              </a:spcBef>
              <a:spcAft>
                <a:spcPts val="0"/>
              </a:spcAft>
              <a:buClr>
                <a:schemeClr val="dk2"/>
              </a:buClr>
              <a:buSzPts val="1800"/>
              <a:buChar char="○"/>
              <a:defRPr sz="1800">
                <a:solidFill>
                  <a:schemeClr val="dk2"/>
                </a:solidFill>
              </a:defRPr>
            </a:lvl2pPr>
            <a:lvl3pPr marL="1371600" lvl="2" indent="-342900">
              <a:lnSpc>
                <a:spcPct val="115000"/>
              </a:lnSpc>
              <a:spcBef>
                <a:spcPts val="2000"/>
              </a:spcBef>
              <a:spcAft>
                <a:spcPts val="0"/>
              </a:spcAft>
              <a:buClr>
                <a:schemeClr val="dk2"/>
              </a:buClr>
              <a:buSzPts val="1800"/>
              <a:buChar char="■"/>
              <a:defRPr sz="1800">
                <a:solidFill>
                  <a:schemeClr val="dk2"/>
                </a:solidFill>
              </a:defRPr>
            </a:lvl3pPr>
            <a:lvl4pPr marL="1828800" lvl="3" indent="-342900">
              <a:lnSpc>
                <a:spcPct val="115000"/>
              </a:lnSpc>
              <a:spcBef>
                <a:spcPts val="2000"/>
              </a:spcBef>
              <a:spcAft>
                <a:spcPts val="0"/>
              </a:spcAft>
              <a:buClr>
                <a:schemeClr val="dk2"/>
              </a:buClr>
              <a:buSzPts val="1800"/>
              <a:buChar char="●"/>
              <a:defRPr sz="1800">
                <a:solidFill>
                  <a:schemeClr val="dk2"/>
                </a:solidFill>
              </a:defRPr>
            </a:lvl4pPr>
            <a:lvl5pPr marL="2286000" lvl="4" indent="-342900">
              <a:lnSpc>
                <a:spcPct val="115000"/>
              </a:lnSpc>
              <a:spcBef>
                <a:spcPts val="2000"/>
              </a:spcBef>
              <a:spcAft>
                <a:spcPts val="0"/>
              </a:spcAft>
              <a:buClr>
                <a:schemeClr val="dk2"/>
              </a:buClr>
              <a:buSzPts val="1800"/>
              <a:buChar char="○"/>
              <a:defRPr sz="1800">
                <a:solidFill>
                  <a:schemeClr val="dk2"/>
                </a:solidFill>
              </a:defRPr>
            </a:lvl5pPr>
            <a:lvl6pPr marL="2743200" lvl="5" indent="-342900">
              <a:lnSpc>
                <a:spcPct val="115000"/>
              </a:lnSpc>
              <a:spcBef>
                <a:spcPts val="2000"/>
              </a:spcBef>
              <a:spcAft>
                <a:spcPts val="0"/>
              </a:spcAft>
              <a:buClr>
                <a:schemeClr val="dk2"/>
              </a:buClr>
              <a:buSzPts val="1800"/>
              <a:buChar char="■"/>
              <a:defRPr sz="1800">
                <a:solidFill>
                  <a:schemeClr val="dk2"/>
                </a:solidFill>
              </a:defRPr>
            </a:lvl6pPr>
            <a:lvl7pPr marL="3200400" lvl="6" indent="-342900">
              <a:lnSpc>
                <a:spcPct val="115000"/>
              </a:lnSpc>
              <a:spcBef>
                <a:spcPts val="2000"/>
              </a:spcBef>
              <a:spcAft>
                <a:spcPts val="0"/>
              </a:spcAft>
              <a:buClr>
                <a:schemeClr val="dk2"/>
              </a:buClr>
              <a:buSzPts val="1800"/>
              <a:buChar char="●"/>
              <a:defRPr sz="1800">
                <a:solidFill>
                  <a:schemeClr val="dk2"/>
                </a:solidFill>
              </a:defRPr>
            </a:lvl7pPr>
            <a:lvl8pPr marL="3657600" lvl="7" indent="-342900">
              <a:lnSpc>
                <a:spcPct val="115000"/>
              </a:lnSpc>
              <a:spcBef>
                <a:spcPts val="2000"/>
              </a:spcBef>
              <a:spcAft>
                <a:spcPts val="0"/>
              </a:spcAft>
              <a:buClr>
                <a:schemeClr val="dk2"/>
              </a:buClr>
              <a:buSzPts val="1800"/>
              <a:buChar char="○"/>
              <a:defRPr sz="1800">
                <a:solidFill>
                  <a:schemeClr val="dk2"/>
                </a:solidFill>
              </a:defRPr>
            </a:lvl8pPr>
            <a:lvl9pPr marL="4114800" lvl="8" indent="-342900">
              <a:lnSpc>
                <a:spcPct val="115000"/>
              </a:lnSpc>
              <a:spcBef>
                <a:spcPts val="2000"/>
              </a:spcBef>
              <a:spcAft>
                <a:spcPts val="2000"/>
              </a:spcAft>
              <a:buClr>
                <a:schemeClr val="dk2"/>
              </a:buClr>
              <a:buSzPts val="1800"/>
              <a:buChar char="■"/>
              <a:defRPr sz="1800">
                <a:solidFill>
                  <a:schemeClr val="dk2"/>
                </a:solidFill>
              </a:defRPr>
            </a:lvl9pPr>
          </a:lstStyle>
          <a:p>
            <a:endParaRPr/>
          </a:p>
        </p:txBody>
      </p:sp>
      <p:sp>
        <p:nvSpPr>
          <p:cNvPr id="8" name="Google Shape;8;p1"/>
          <p:cNvSpPr txBox="1">
            <a:spLocks noGrp="1"/>
          </p:cNvSpPr>
          <p:nvPr>
            <p:ph type="sldNum" idx="12"/>
          </p:nvPr>
        </p:nvSpPr>
        <p:spPr>
          <a:xfrm>
            <a:off x="9906772" y="6854072"/>
            <a:ext cx="641700" cy="578400"/>
          </a:xfrm>
          <a:prstGeom prst="rect">
            <a:avLst/>
          </a:prstGeom>
          <a:noFill/>
          <a:ln>
            <a:noFill/>
          </a:ln>
        </p:spPr>
        <p:txBody>
          <a:bodyPr spcFirstLastPara="1" wrap="square" lIns="116050" tIns="116050" rIns="116050" bIns="116050" anchor="ctr" anchorCtr="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51" r:id="rId2"/>
    <p:sldLayoutId id="2147483652" r:id="rId3"/>
    <p:sldLayoutId id="2147483653" r:id="rId4"/>
    <p:sldLayoutId id="2147483654" r:id="rId5"/>
    <p:sldLayoutId id="2147483655" r:id="rId6"/>
    <p:sldLayoutId id="2147483656" r:id="rId7"/>
    <p:sldLayoutId id="2147483657"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2053925" y="179336"/>
            <a:ext cx="7198200" cy="495000"/>
          </a:xfrm>
          <a:prstGeom prst="rect">
            <a:avLst/>
          </a:prstGeom>
          <a:ln>
            <a:solidFill>
              <a:srgbClr val="7030A0"/>
            </a:solidFill>
            <a:headEnd type="none" w="sm" len="sm"/>
            <a:tailEnd type="none" w="sm" len="sm"/>
          </a:ln>
        </p:spPr>
        <p:style>
          <a:lnRef idx="2">
            <a:schemeClr val="accent3"/>
          </a:lnRef>
          <a:fillRef idx="1">
            <a:schemeClr val="lt1"/>
          </a:fillRef>
          <a:effectRef idx="0">
            <a:schemeClr val="accent3"/>
          </a:effectRef>
          <a:fontRef idx="minor">
            <a:schemeClr val="dk1"/>
          </a:fontRef>
        </p:style>
        <p:txBody>
          <a:bodyPr spcFirstLastPara="1" wrap="square" lIns="91425" tIns="91425" rIns="91425" bIns="91425" anchor="t" anchorCtr="0">
            <a:noAutofit/>
          </a:bodyPr>
          <a:lstStyle/>
          <a:p>
            <a:pPr marL="0" lvl="0" indent="0" algn="ctr" rtl="0">
              <a:spcBef>
                <a:spcPts val="0"/>
              </a:spcBef>
              <a:spcAft>
                <a:spcPts val="0"/>
              </a:spcAft>
              <a:buNone/>
            </a:pPr>
            <a:r>
              <a:rPr lang="en-GB" sz="2400" dirty="0">
                <a:solidFill>
                  <a:srgbClr val="7030A0"/>
                </a:solidFill>
                <a:latin typeface="Kinetic Letters Joined" panose="00000500000000000000" pitchFamily="50" charset="0"/>
              </a:rPr>
              <a:t>Science at Hall Meadow Primary School </a:t>
            </a:r>
            <a:endParaRPr sz="2400" dirty="0">
              <a:solidFill>
                <a:srgbClr val="7030A0"/>
              </a:solidFill>
              <a:latin typeface="Kinetic Letters Joined" panose="00000500000000000000" pitchFamily="50" charset="0"/>
            </a:endParaRPr>
          </a:p>
        </p:txBody>
      </p:sp>
      <p:sp>
        <p:nvSpPr>
          <p:cNvPr id="55" name="Google Shape;55;p13"/>
          <p:cNvSpPr txBox="1"/>
          <p:nvPr/>
        </p:nvSpPr>
        <p:spPr>
          <a:xfrm>
            <a:off x="146775" y="853440"/>
            <a:ext cx="2687865" cy="6488685"/>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u="sng" dirty="0">
                <a:solidFill>
                  <a:srgbClr val="7030A0"/>
                </a:solidFill>
                <a:latin typeface="Kinetic Letters Joined" panose="00000500000000000000" pitchFamily="50" charset="0"/>
              </a:rPr>
              <a:t>Our Intent</a:t>
            </a:r>
          </a:p>
          <a:p>
            <a:pPr marL="0" lvl="0" indent="0" algn="l" rtl="0">
              <a:spcBef>
                <a:spcPts val="0"/>
              </a:spcBef>
              <a:spcAft>
                <a:spcPts val="0"/>
              </a:spcAft>
              <a:buNone/>
            </a:pPr>
            <a:endParaRPr lang="en-GB" sz="1600" b="1" u="sng" dirty="0">
              <a:solidFill>
                <a:srgbClr val="7030A0"/>
              </a:solidFill>
              <a:latin typeface="Kinetic Letters Joined" panose="00000500000000000000" pitchFamily="50" charset="0"/>
            </a:endParaRPr>
          </a:p>
          <a:p>
            <a:pPr lvl="0"/>
            <a:r>
              <a:rPr lang="en-GB" sz="1200" dirty="0">
                <a:latin typeface="Kinetic Letters Joined" panose="00000500000000000000" pitchFamily="50" charset="0"/>
              </a:rPr>
              <a:t>At Hall Meadow, our intent is to bring science to life for children; encouraging them to develop a natural curiosity and deeper understanding about the world around them. Our aim is that through providing stimulating and challenging experiences, the children will secure and extend their scientific knowledge and vocabulary.</a:t>
            </a:r>
            <a:endParaRPr lang="en-GB" sz="1200" b="1" dirty="0">
              <a:solidFill>
                <a:srgbClr val="CC0000"/>
              </a:solidFill>
              <a:latin typeface="Kinetic Letters Joined" panose="00000500000000000000" pitchFamily="50" charset="0"/>
            </a:endParaRPr>
          </a:p>
          <a:p>
            <a:r>
              <a:rPr lang="en-GB" sz="1200" dirty="0">
                <a:latin typeface="Kinetic Letters Joined" panose="00000500000000000000" pitchFamily="50" charset="0"/>
              </a:rPr>
              <a:t>Through Developing Experts and the teaching of science, children are encouraged to be inquisitive throughout their time at school and beyond. The Science curriculum fosters a healthy curiosity in children about our universe and promotes respect for the living and non-living. We believe science encompasses the acquisition of knowledge, concepts, skills and positive attitudes. Throughout the programmes of study, the children will acquire and develop the key knowledge that has been identified within each unit and across each year group, as well as the application of scientific skills. We ensure that the Working Scientifically skills are built-on and developed throughout children’s time at the school so that they can apply their knowledge of science when using equipment, conducting experiments, building arguments and explaining concepts confidently and continue to ask questions and be curious about their surroundings.</a:t>
            </a:r>
          </a:p>
          <a:p>
            <a:endParaRPr lang="en-GB" sz="1200" dirty="0">
              <a:latin typeface="Kinetic Letters Joined" panose="00000500000000000000" pitchFamily="50" charset="0"/>
            </a:endParaRPr>
          </a:p>
          <a:p>
            <a:pPr lvl="0"/>
            <a:endParaRPr lang="en-GB" i="1" dirty="0">
              <a:solidFill>
                <a:schemeClr val="tx1"/>
              </a:solidFill>
              <a:latin typeface="Kinetic Letters Joined" panose="00000500000000000000" pitchFamily="50" charset="0"/>
            </a:endParaRPr>
          </a:p>
        </p:txBody>
      </p:sp>
      <p:sp>
        <p:nvSpPr>
          <p:cNvPr id="56" name="Google Shape;56;p13"/>
          <p:cNvSpPr txBox="1"/>
          <p:nvPr/>
        </p:nvSpPr>
        <p:spPr>
          <a:xfrm>
            <a:off x="2915920" y="853440"/>
            <a:ext cx="7680655" cy="6488685"/>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b="1" dirty="0">
                <a:latin typeface="Kinetic Letters Joined" panose="00000500000000000000" pitchFamily="50" charset="0"/>
              </a:rPr>
              <a:t> </a:t>
            </a:r>
            <a:r>
              <a:rPr lang="en-GB" b="1" dirty="0">
                <a:solidFill>
                  <a:srgbClr val="7030A0"/>
                </a:solidFill>
                <a:latin typeface="Kinetic Letters Joined" panose="00000500000000000000" pitchFamily="50" charset="0"/>
              </a:rPr>
              <a:t>Implementation - </a:t>
            </a:r>
            <a:r>
              <a:rPr lang="en-GB" sz="1600" b="1" i="1" u="sng" dirty="0">
                <a:solidFill>
                  <a:srgbClr val="7030A0"/>
                </a:solidFill>
                <a:latin typeface="Kinetic Letters Joined" panose="00000500000000000000" pitchFamily="50" charset="0"/>
              </a:rPr>
              <a:t>H</a:t>
            </a:r>
            <a:r>
              <a:rPr lang="en-GB" sz="1600" b="1" u="sng" dirty="0">
                <a:solidFill>
                  <a:srgbClr val="7030A0"/>
                </a:solidFill>
                <a:latin typeface="Kinetic Letters Joined" panose="00000500000000000000" pitchFamily="50" charset="0"/>
              </a:rPr>
              <a:t>ow do we do this?</a:t>
            </a:r>
          </a:p>
          <a:p>
            <a:pPr marL="0" lvl="0" indent="0" algn="l" rtl="0">
              <a:spcBef>
                <a:spcPts val="0"/>
              </a:spcBef>
              <a:spcAft>
                <a:spcPts val="0"/>
              </a:spcAft>
              <a:buNone/>
            </a:pPr>
            <a:endParaRPr lang="en-GB" sz="1600" b="1" u="sng" dirty="0">
              <a:solidFill>
                <a:srgbClr val="7030A0"/>
              </a:solidFill>
              <a:latin typeface="Kinetic Letters Joined" panose="00000500000000000000" pitchFamily="50" charset="0"/>
            </a:endParaRPr>
          </a:p>
          <a:p>
            <a:r>
              <a:rPr lang="en-GB" sz="1200" dirty="0">
                <a:latin typeface="Kinetic Letters Joined" panose="00000500000000000000" pitchFamily="50" charset="0"/>
                <a:cs typeface="Calibri"/>
              </a:rPr>
              <a:t>At Hall Meadow Primary School, teachers create a positive attitude to Science learning within their classrooms and reinforce an expectation that all children can achieve high standards in Science. </a:t>
            </a:r>
            <a:r>
              <a:rPr lang="en-GB" sz="1200" dirty="0">
                <a:latin typeface="Kinetic Letters Joined" panose="00000500000000000000" pitchFamily="50" charset="0"/>
              </a:rPr>
              <a:t>We understand that it is important for lessons to have a skills-based focus, built on a foundation of supporting knowledge.</a:t>
            </a:r>
            <a:endParaRPr lang="en-GB" sz="1200" b="1" dirty="0">
              <a:latin typeface="Kinetic Letters Joined" panose="00000500000000000000" pitchFamily="50" charset="0"/>
            </a:endParaRPr>
          </a:p>
          <a:p>
            <a:endParaRPr lang="en-GB" sz="1200" b="1" u="sng" dirty="0">
              <a:solidFill>
                <a:srgbClr val="7030A0"/>
              </a:solidFill>
              <a:latin typeface="Kinetic Letters Joined" panose="00000500000000000000" pitchFamily="50" charset="0"/>
              <a:cs typeface="Calibri" panose="020F0502020204030204" pitchFamily="34" charset="0"/>
            </a:endParaRPr>
          </a:p>
          <a:p>
            <a:pPr marL="0" lvl="0" indent="0" algn="l" rtl="0">
              <a:spcBef>
                <a:spcPts val="0"/>
              </a:spcBef>
              <a:spcAft>
                <a:spcPts val="0"/>
              </a:spcAft>
              <a:buNone/>
            </a:pPr>
            <a:r>
              <a:rPr lang="en-GB" sz="1200" dirty="0">
                <a:latin typeface="Kinetic Letters Joined" panose="00000500000000000000" pitchFamily="50" charset="0"/>
              </a:rPr>
              <a:t>Our whole school approach to the teaching and learning of science involves the following;</a:t>
            </a:r>
          </a:p>
          <a:p>
            <a:pPr marL="171450" indent="-171450">
              <a:buFont typeface="Arial" panose="020B0604020202020204" pitchFamily="34" charset="0"/>
              <a:buChar char="•"/>
            </a:pPr>
            <a:r>
              <a:rPr lang="en-GB" sz="1200" dirty="0">
                <a:latin typeface="Kinetic Letters Joined" panose="00000500000000000000" pitchFamily="50" charset="0"/>
              </a:rPr>
              <a:t>Science will be taught, planned and arranged in topic blocks using the Developing Experts scheme of work, as well as adaptions by the class teacher. This is a strategy to enable the achievement of a greater depth of knowledge.</a:t>
            </a:r>
          </a:p>
          <a:p>
            <a:pPr marL="171450" indent="-171450">
              <a:buFont typeface="Arial" panose="020B0604020202020204" pitchFamily="34" charset="0"/>
              <a:buChar char="•"/>
            </a:pPr>
            <a:r>
              <a:rPr lang="en-GB" sz="1200" dirty="0">
                <a:latin typeface="Kinetic Letters Joined" panose="00000500000000000000" pitchFamily="50" charset="0"/>
              </a:rPr>
              <a:t>Through our planning, we involve problem-solving opportunities that allow children to find out for themselves. Children are encouraged to ask their own questions and be given opportunities to use their scientific skills and research to discover the answers. This curiosity is celebrated within the classroom. Planning involves teachers creating engaging lessons, often involving high-quality resources to aid understanding of conceptual knowledge. Teachers use precise questioning in class to test conceptual knowledge and skills and assess children regularly to identify those children with gaps in learning, so that all children keep up.</a:t>
            </a:r>
          </a:p>
          <a:p>
            <a:pPr marL="171450" indent="-171450">
              <a:buFont typeface="Arial" panose="020B0604020202020204" pitchFamily="34" charset="0"/>
              <a:buChar char="•"/>
            </a:pPr>
            <a:r>
              <a:rPr lang="en-GB" sz="1200" dirty="0">
                <a:latin typeface="Kinetic Letters Joined" panose="00000500000000000000" pitchFamily="50" charset="0"/>
              </a:rPr>
              <a:t>We build upon the learning and skill development of the previous years. As the children’s knowledge and understanding increases, and they become more proficient in selecting, using scientific equipment, collating and interpreting results, they become increasingly confident in their growing ability to come to conclusions based on real evidence.</a:t>
            </a:r>
          </a:p>
          <a:p>
            <a:pPr marL="171450" indent="-171450">
              <a:buFont typeface="Arial" panose="020B0604020202020204" pitchFamily="34" charset="0"/>
              <a:buChar char="•"/>
            </a:pPr>
            <a:r>
              <a:rPr lang="en-GB" sz="1200" dirty="0">
                <a:latin typeface="Kinetic Letters Joined" panose="00000500000000000000" pitchFamily="50" charset="0"/>
              </a:rPr>
              <a:t>Working Scientifically skills are embedded into lessons to ensure these skills are being developed throughout the children’s school career and new vocabulary and challenging concepts are introduced through direct teaching. This is developed through the years, in-keeping with the topics. As the scheme has incorporated a range of science investigations in the planning, children are being taught the range of skills required for ‘working scientifically’ in addition to the knowledge coverage.</a:t>
            </a:r>
          </a:p>
          <a:p>
            <a:pPr marL="171450" indent="-171450">
              <a:buFont typeface="Arial" panose="020B0604020202020204" pitchFamily="34" charset="0"/>
              <a:buChar char="•"/>
            </a:pPr>
            <a:r>
              <a:rPr lang="en-GB" sz="1200" dirty="0">
                <a:latin typeface="Kinetic Letters Joined" panose="00000500000000000000" pitchFamily="50" charset="0"/>
              </a:rPr>
              <a:t>Teachers demonstrate how to use scientific equipment, and the various Working Scientifically skills to embed scientific understanding.</a:t>
            </a:r>
          </a:p>
          <a:p>
            <a:pPr marL="171450" lvl="0" indent="-171450" algn="l">
              <a:spcBef>
                <a:spcPts val="0"/>
              </a:spcBef>
              <a:spcAft>
                <a:spcPts val="0"/>
              </a:spcAft>
              <a:buFont typeface="Arial" panose="020B0604020202020204" pitchFamily="34" charset="0"/>
              <a:buChar char="•"/>
            </a:pPr>
            <a:endParaRPr lang="en-GB" sz="1200" dirty="0">
              <a:latin typeface="Kinetic Letters Joined" panose="00000500000000000000" pitchFamily="50" charset="0"/>
            </a:endParaRPr>
          </a:p>
          <a:p>
            <a:pPr>
              <a:buFont typeface="Arial" panose="020B0604020202020204" pitchFamily="34" charset="0"/>
              <a:buChar char="•"/>
            </a:pPr>
            <a:r>
              <a:rPr lang="en-GB" b="1" u="sng" dirty="0">
                <a:solidFill>
                  <a:srgbClr val="7030A0"/>
                </a:solidFill>
                <a:latin typeface="Kinetic Letters Joined" panose="00000500000000000000" pitchFamily="50" charset="0"/>
              </a:rPr>
              <a:t>What would we see in a lesson?</a:t>
            </a:r>
            <a:endParaRPr lang="en-GB" sz="1200" dirty="0">
              <a:latin typeface="Kinetic Letters Joined" panose="00000500000000000000" pitchFamily="50" charset="0"/>
            </a:endParaRPr>
          </a:p>
          <a:p>
            <a:pPr>
              <a:buFont typeface="Arial" panose="020B0604020202020204" pitchFamily="34" charset="0"/>
              <a:buChar char="•"/>
            </a:pPr>
            <a:endParaRPr lang="en-GB" b="1" u="sng" dirty="0">
              <a:solidFill>
                <a:srgbClr val="7030A0"/>
              </a:solidFill>
              <a:latin typeface="Kinetic Letters Joined" panose="00000500000000000000" pitchFamily="50" charset="0"/>
            </a:endParaRPr>
          </a:p>
          <a:p>
            <a:r>
              <a:rPr lang="en-GB" sz="1200" dirty="0">
                <a:latin typeface="Kinetic Letters Joined" panose="00000500000000000000" pitchFamily="50" charset="0"/>
              </a:rPr>
              <a:t>•Recall of knowledge and skills covered in previous lesson(s).</a:t>
            </a:r>
            <a:endParaRPr lang="en-GB" sz="1600" dirty="0">
              <a:latin typeface="Kinetic Letters Joined" panose="00000500000000000000" pitchFamily="50" charset="0"/>
            </a:endParaRPr>
          </a:p>
          <a:p>
            <a:r>
              <a:rPr lang="en-GB" sz="1200" dirty="0">
                <a:latin typeface="Kinetic Letters Joined" panose="00000500000000000000" pitchFamily="50" charset="0"/>
              </a:rPr>
              <a:t>•New concepts, key vocabulary (rocket words) introduced, and learning outcomes shared with children.</a:t>
            </a:r>
            <a:endParaRPr lang="en-GB" sz="1600" dirty="0">
              <a:latin typeface="Kinetic Letters Joined" panose="00000500000000000000" pitchFamily="50" charset="0"/>
            </a:endParaRPr>
          </a:p>
          <a:p>
            <a:r>
              <a:rPr lang="en-GB" sz="1200" dirty="0">
                <a:latin typeface="Kinetic Letters Joined" panose="00000500000000000000" pitchFamily="50" charset="0"/>
              </a:rPr>
              <a:t>•Engagement in learning encouraged through provided presentations and discussion.</a:t>
            </a:r>
            <a:endParaRPr lang="en-GB" sz="1600" dirty="0">
              <a:latin typeface="Kinetic Letters Joined" panose="00000500000000000000" pitchFamily="50" charset="0"/>
            </a:endParaRPr>
          </a:p>
          <a:p>
            <a:r>
              <a:rPr lang="en-GB" sz="1200" dirty="0">
                <a:latin typeface="Kinetic Letters Joined" panose="00000500000000000000" pitchFamily="50" charset="0"/>
              </a:rPr>
              <a:t>•Children exploring learning through provided ‘Mission assignment’ with tasks completed independently, in pairs, small groups or as a whole class.</a:t>
            </a:r>
            <a:endParaRPr lang="en-GB" sz="1600" dirty="0">
              <a:latin typeface="Kinetic Letters Joined" panose="00000500000000000000" pitchFamily="50" charset="0"/>
            </a:endParaRPr>
          </a:p>
          <a:p>
            <a:r>
              <a:rPr lang="en-GB" sz="1200" dirty="0">
                <a:latin typeface="Kinetic Letters Joined" panose="00000500000000000000" pitchFamily="50" charset="0"/>
              </a:rPr>
              <a:t>•Opportunities for working scientifically.</a:t>
            </a:r>
            <a:endParaRPr lang="en-GB" sz="1600" dirty="0">
              <a:latin typeface="Kinetic Letters Joined" panose="00000500000000000000" pitchFamily="50" charset="0"/>
            </a:endParaRPr>
          </a:p>
          <a:p>
            <a:r>
              <a:rPr lang="en-GB" sz="1200" dirty="0">
                <a:latin typeface="Kinetic Letters Joined" panose="00000500000000000000" pitchFamily="50" charset="0"/>
              </a:rPr>
              <a:t>•Impact and assessment opportunities.</a:t>
            </a:r>
            <a:endParaRPr lang="en-GB" sz="1600" dirty="0">
              <a:latin typeface="Kinetic Letters Joined" panose="00000500000000000000" pitchFamily="50" charset="0"/>
            </a:endParaRPr>
          </a:p>
          <a:p>
            <a:pPr marL="171450" indent="-171450">
              <a:buFont typeface="Arial" panose="020B0604020202020204" pitchFamily="34" charset="0"/>
              <a:buChar char="•"/>
            </a:pPr>
            <a:endParaRPr lang="en-GB" sz="1200" dirty="0">
              <a:latin typeface="Kinetic Letters Joined" panose="00000500000000000000" pitchFamily="50" charset="0"/>
            </a:endParaRPr>
          </a:p>
          <a:p>
            <a:pPr marL="0" lvl="0" indent="0" algn="l" rtl="0">
              <a:spcBef>
                <a:spcPts val="0"/>
              </a:spcBef>
              <a:spcAft>
                <a:spcPts val="0"/>
              </a:spcAft>
              <a:buNone/>
            </a:pPr>
            <a:endParaRPr lang="en-GB" b="1" dirty="0">
              <a:latin typeface="Kinetic Letters Joined" panose="00000500000000000000" pitchFamily="50" charset="0"/>
            </a:endParaRPr>
          </a:p>
          <a:p>
            <a:pPr marL="0" lvl="0" indent="0" algn="l" rtl="0">
              <a:spcBef>
                <a:spcPts val="0"/>
              </a:spcBef>
              <a:spcAft>
                <a:spcPts val="0"/>
              </a:spcAft>
              <a:buNone/>
            </a:pPr>
            <a:endParaRPr lang="en-GB" b="1" dirty="0">
              <a:latin typeface="Kinetic Letters Joined" panose="00000500000000000000" pitchFamily="50" charset="0"/>
            </a:endParaRPr>
          </a:p>
          <a:p>
            <a:pPr marL="0" lvl="0" indent="0" algn="l" rtl="0">
              <a:spcBef>
                <a:spcPts val="0"/>
              </a:spcBef>
              <a:spcAft>
                <a:spcPts val="0"/>
              </a:spcAft>
              <a:buNone/>
            </a:pPr>
            <a:endParaRPr lang="en-GB" b="1" dirty="0">
              <a:latin typeface="Kinetic Letters Joined" panose="00000500000000000000" pitchFamily="50" charset="0"/>
            </a:endParaRPr>
          </a:p>
          <a:p>
            <a:pPr lvl="0"/>
            <a:endParaRPr lang="en-GB" b="1" dirty="0">
              <a:latin typeface="Kinetic Letters Joined" panose="00000500000000000000" pitchFamily="50" charset="0"/>
            </a:endParaRPr>
          </a:p>
          <a:p>
            <a:pPr marL="0" lvl="0" indent="0" algn="l" rtl="0">
              <a:spcBef>
                <a:spcPts val="0"/>
              </a:spcBef>
              <a:spcAft>
                <a:spcPts val="0"/>
              </a:spcAft>
              <a:buNone/>
            </a:pPr>
            <a:endParaRPr lang="en-GB" b="1" dirty="0">
              <a:latin typeface="Kinetic Letters Joined" panose="00000500000000000000" pitchFamily="50" charset="0"/>
            </a:endParaRPr>
          </a:p>
          <a:p>
            <a:endParaRPr lang="en-GB" b="1" dirty="0">
              <a:latin typeface="Kinetic Letters Joined" panose="00000500000000000000" pitchFamily="50" charset="0"/>
            </a:endParaRPr>
          </a:p>
          <a:p>
            <a:endParaRPr lang="en-GB" b="1" dirty="0">
              <a:latin typeface="Kinetic Letters Joined" panose="00000500000000000000" pitchFamily="50" charset="0"/>
            </a:endParaRPr>
          </a:p>
        </p:txBody>
      </p:sp>
      <p:pic>
        <p:nvPicPr>
          <p:cNvPr id="5" name="Picture 4">
            <a:extLst>
              <a:ext uri="{FF2B5EF4-FFF2-40B4-BE49-F238E27FC236}">
                <a16:creationId xmlns:a16="http://schemas.microsoft.com/office/drawing/2014/main" id="{EC9B187A-4AF0-4947-AF58-1BC15A935AD5}"/>
              </a:ext>
            </a:extLst>
          </p:cNvPr>
          <p:cNvPicPr>
            <a:picLocks noChangeAspect="1"/>
          </p:cNvPicPr>
          <p:nvPr/>
        </p:nvPicPr>
        <p:blipFill>
          <a:blip r:embed="rId3"/>
          <a:stretch>
            <a:fillRect/>
          </a:stretch>
        </p:blipFill>
        <p:spPr>
          <a:xfrm>
            <a:off x="9655443" y="78929"/>
            <a:ext cx="633621" cy="63362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2053925" y="179336"/>
            <a:ext cx="7198200" cy="495000"/>
          </a:xfrm>
          <a:prstGeom prst="rect">
            <a:avLst/>
          </a:prstGeom>
          <a:ln>
            <a:solidFill>
              <a:srgbClr val="7030A0"/>
            </a:solidFill>
            <a:headEnd type="none" w="sm" len="sm"/>
            <a:tailEnd type="none" w="sm" len="sm"/>
          </a:ln>
        </p:spPr>
        <p:style>
          <a:lnRef idx="2">
            <a:schemeClr val="accent3"/>
          </a:lnRef>
          <a:fillRef idx="1">
            <a:schemeClr val="lt1"/>
          </a:fillRef>
          <a:effectRef idx="0">
            <a:schemeClr val="accent3"/>
          </a:effectRef>
          <a:fontRef idx="minor">
            <a:schemeClr val="dk1"/>
          </a:fontRef>
        </p:style>
        <p:txBody>
          <a:bodyPr spcFirstLastPara="1" wrap="square" lIns="91425" tIns="91425" rIns="91425" bIns="91425" anchor="t" anchorCtr="0">
            <a:noAutofit/>
          </a:bodyPr>
          <a:lstStyle/>
          <a:p>
            <a:pPr marL="0" lvl="0" indent="0" algn="ctr" rtl="0">
              <a:spcBef>
                <a:spcPts val="0"/>
              </a:spcBef>
              <a:spcAft>
                <a:spcPts val="0"/>
              </a:spcAft>
              <a:buNone/>
            </a:pPr>
            <a:r>
              <a:rPr lang="en-GB" sz="2400" dirty="0">
                <a:solidFill>
                  <a:srgbClr val="7030A0"/>
                </a:solidFill>
                <a:latin typeface="Kinetic Letters Joined" panose="00000500000000000000" pitchFamily="50" charset="0"/>
              </a:rPr>
              <a:t>Science at Hall Meadow Primary School </a:t>
            </a:r>
            <a:endParaRPr sz="2400" dirty="0">
              <a:solidFill>
                <a:srgbClr val="7030A0"/>
              </a:solidFill>
              <a:latin typeface="Kinetic Letters Joined" panose="00000500000000000000" pitchFamily="50" charset="0"/>
            </a:endParaRPr>
          </a:p>
        </p:txBody>
      </p:sp>
      <p:sp>
        <p:nvSpPr>
          <p:cNvPr id="55" name="Google Shape;55;p13"/>
          <p:cNvSpPr txBox="1"/>
          <p:nvPr/>
        </p:nvSpPr>
        <p:spPr>
          <a:xfrm>
            <a:off x="146775" y="853440"/>
            <a:ext cx="5105709" cy="4103571"/>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a:lnSpc>
                <a:spcPct val="107000"/>
              </a:lnSpc>
              <a:spcAft>
                <a:spcPts val="800"/>
              </a:spcAft>
            </a:pPr>
            <a:r>
              <a:rPr lang="en-GB" b="1" u="sng" kern="100" dirty="0">
                <a:solidFill>
                  <a:srgbClr val="7030A0"/>
                </a:solidFill>
                <a:effectLst/>
                <a:latin typeface="Kinetic Letters Joined" panose="00000500000000000000" pitchFamily="50" charset="0"/>
                <a:ea typeface="Aptos" panose="020B0004020202020204" pitchFamily="34" charset="0"/>
                <a:cs typeface="Times New Roman" panose="02020603050405020304" pitchFamily="18" charset="0"/>
              </a:rPr>
              <a:t>What is the impact?</a:t>
            </a:r>
            <a:endParaRPr lang="en-GB" sz="1100" kern="100" dirty="0">
              <a:solidFill>
                <a:srgbClr val="7030A0"/>
              </a:solidFill>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kern="100" dirty="0">
                <a:solidFill>
                  <a:schemeClr val="tx1"/>
                </a:solidFill>
                <a:effectLst/>
                <a:latin typeface="Kinetic Letters Joined" panose="00000500000000000000" pitchFamily="50" charset="0"/>
                <a:ea typeface="Aptos" panose="020B0004020202020204" pitchFamily="34" charset="0"/>
                <a:cs typeface="Times New Roman" panose="02020603050405020304" pitchFamily="18" charset="0"/>
              </a:rPr>
              <a:t>Through Developing Experts, our Science curriculum is high quality, well thought out and is planned to demonstrate progression in knowledge, working scientifically skills and enquiry types. The impact of our Science curriculum is that many children, in our school, can:</a:t>
            </a:r>
          </a:p>
          <a:p>
            <a:pPr>
              <a:lnSpc>
                <a:spcPct val="107000"/>
              </a:lnSpc>
              <a:spcAft>
                <a:spcPts val="800"/>
              </a:spcAft>
            </a:pPr>
            <a:r>
              <a:rPr lang="en-GB" kern="100" dirty="0">
                <a:solidFill>
                  <a:schemeClr val="tx1"/>
                </a:solidFill>
                <a:effectLst/>
                <a:latin typeface="Kinetic Letters Joined" panose="00000500000000000000" pitchFamily="50" charset="0"/>
                <a:ea typeface="Aptos" panose="020B000402020202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kern="100" dirty="0">
                <a:solidFill>
                  <a:schemeClr val="tx1"/>
                </a:solidFill>
                <a:effectLst/>
                <a:latin typeface="Kinetic Letters Joined" panose="00000500000000000000" pitchFamily="50" charset="0"/>
                <a:ea typeface="Aptos" panose="020B0004020202020204" pitchFamily="34" charset="0"/>
                <a:cs typeface="Times New Roman" panose="02020603050405020304" pitchFamily="18" charset="0"/>
              </a:rPr>
              <a:t>Demonstrate knowledge and scientific vocabulary in the core areas of science taught each year.</a:t>
            </a:r>
          </a:p>
          <a:p>
            <a:pPr marL="342900" lvl="0" indent="-342900">
              <a:lnSpc>
                <a:spcPct val="107000"/>
              </a:lnSpc>
              <a:spcAft>
                <a:spcPts val="800"/>
              </a:spcAft>
              <a:buSzPts val="1000"/>
              <a:buFont typeface="Symbol" panose="05050102010706020507" pitchFamily="18" charset="2"/>
              <a:buChar char=""/>
              <a:tabLst>
                <a:tab pos="457200" algn="l"/>
              </a:tabLst>
            </a:pPr>
            <a:r>
              <a:rPr lang="en-GB" kern="100" dirty="0">
                <a:solidFill>
                  <a:schemeClr val="tx1"/>
                </a:solidFill>
                <a:effectLst/>
                <a:latin typeface="Kinetic Letters Joined" panose="00000500000000000000" pitchFamily="50" charset="0"/>
                <a:ea typeface="Aptos" panose="020B0004020202020204" pitchFamily="34" charset="0"/>
                <a:cs typeface="Times New Roman" panose="02020603050405020304" pitchFamily="18" charset="0"/>
              </a:rPr>
              <a:t>Recall, make links to and build upon previously taught science vocabulary and knowledge.</a:t>
            </a:r>
          </a:p>
          <a:p>
            <a:pPr marL="342900" lvl="0" indent="-342900">
              <a:lnSpc>
                <a:spcPct val="107000"/>
              </a:lnSpc>
              <a:spcAft>
                <a:spcPts val="800"/>
              </a:spcAft>
              <a:buSzPts val="1000"/>
              <a:buFont typeface="Symbol" panose="05050102010706020507" pitchFamily="18" charset="2"/>
              <a:buChar char=""/>
              <a:tabLst>
                <a:tab pos="457200" algn="l"/>
              </a:tabLst>
            </a:pPr>
            <a:r>
              <a:rPr lang="en-GB" kern="100" dirty="0">
                <a:solidFill>
                  <a:schemeClr val="tx1"/>
                </a:solidFill>
                <a:effectLst/>
                <a:latin typeface="Kinetic Letters Joined" panose="00000500000000000000" pitchFamily="50" charset="0"/>
                <a:ea typeface="Aptos" panose="020B0004020202020204" pitchFamily="34" charset="0"/>
                <a:cs typeface="Times New Roman" panose="02020603050405020304" pitchFamily="18" charset="0"/>
              </a:rPr>
              <a:t>Use scientific vocabulary and skills to help them to work scientifically when planning, conducting, recording, reporting and understanding scientific enquiries.</a:t>
            </a:r>
          </a:p>
          <a:p>
            <a:pPr marL="342900" lvl="0" indent="-342900">
              <a:lnSpc>
                <a:spcPct val="107000"/>
              </a:lnSpc>
              <a:spcAft>
                <a:spcPts val="800"/>
              </a:spcAft>
              <a:buSzPts val="1000"/>
              <a:buFont typeface="Symbol" panose="05050102010706020507" pitchFamily="18" charset="2"/>
              <a:buChar char=""/>
              <a:tabLst>
                <a:tab pos="457200" algn="l"/>
              </a:tabLst>
            </a:pPr>
            <a:r>
              <a:rPr lang="en-GB" kern="100" dirty="0">
                <a:solidFill>
                  <a:schemeClr val="tx1"/>
                </a:solidFill>
                <a:effectLst/>
                <a:latin typeface="Kinetic Letters Joined" panose="00000500000000000000" pitchFamily="50" charset="0"/>
                <a:ea typeface="Aptos" panose="020B0004020202020204" pitchFamily="34" charset="0"/>
                <a:cs typeface="Times New Roman" panose="02020603050405020304" pitchFamily="18" charset="0"/>
              </a:rPr>
              <a:t>Know about science and scientists in real life.</a:t>
            </a:r>
          </a:p>
          <a:p>
            <a:pPr marL="342900" lvl="0" indent="-342900">
              <a:lnSpc>
                <a:spcPct val="107000"/>
              </a:lnSpc>
              <a:spcAft>
                <a:spcPts val="800"/>
              </a:spcAft>
              <a:buSzPts val="1000"/>
              <a:buFont typeface="Symbol" panose="05050102010706020507" pitchFamily="18" charset="2"/>
              <a:buChar char=""/>
              <a:tabLst>
                <a:tab pos="457200" algn="l"/>
              </a:tabLst>
            </a:pPr>
            <a:r>
              <a:rPr lang="en-GB" kern="0" dirty="0">
                <a:solidFill>
                  <a:schemeClr val="tx1"/>
                </a:solidFill>
                <a:effectLst/>
                <a:latin typeface="Kinetic Letters Joined" panose="00000500000000000000" pitchFamily="50" charset="0"/>
                <a:ea typeface="Times New Roman" panose="02020603050405020304" pitchFamily="18" charset="0"/>
                <a:cs typeface="Times New Roman" panose="02020603050405020304" pitchFamily="18" charset="0"/>
              </a:rPr>
              <a:t>Understand the role that science plays in solving some of the key problems facing the world, such as climate change. </a:t>
            </a:r>
            <a:endParaRPr lang="en-GB" kern="100" dirty="0">
              <a:solidFill>
                <a:schemeClr val="tx1"/>
              </a:solidFill>
              <a:effectLst/>
              <a:latin typeface="Kinetic Letters Joined" panose="00000500000000000000" pitchFamily="50" charset="0"/>
              <a:ea typeface="Aptos" panose="020B0004020202020204" pitchFamily="34" charset="0"/>
              <a:cs typeface="Times New Roman" panose="02020603050405020304" pitchFamily="18" charset="0"/>
            </a:endParaRPr>
          </a:p>
        </p:txBody>
      </p:sp>
      <p:sp>
        <p:nvSpPr>
          <p:cNvPr id="56" name="Google Shape;56;p13"/>
          <p:cNvSpPr txBox="1"/>
          <p:nvPr/>
        </p:nvSpPr>
        <p:spPr>
          <a:xfrm>
            <a:off x="5490866" y="853440"/>
            <a:ext cx="5105709" cy="4103571"/>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a:lnSpc>
                <a:spcPct val="107000"/>
              </a:lnSpc>
              <a:spcAft>
                <a:spcPts val="800"/>
              </a:spcAft>
            </a:pPr>
            <a:r>
              <a:rPr lang="en-GB" sz="1800" b="1" u="sng" kern="100" dirty="0">
                <a:solidFill>
                  <a:srgbClr val="7030A0"/>
                </a:solidFill>
                <a:effectLst/>
                <a:latin typeface="Kinetic Letters" panose="00000500000000000000" pitchFamily="50" charset="0"/>
                <a:ea typeface="Aptos" panose="020B0004020202020204" pitchFamily="34" charset="0"/>
                <a:cs typeface="Times New Roman" panose="02020603050405020304" pitchFamily="18" charset="0"/>
              </a:rPr>
              <a:t>How will it be measured?</a:t>
            </a:r>
            <a:endParaRPr lang="en-GB" sz="1800" kern="100" dirty="0">
              <a:solidFill>
                <a:srgbClr val="7030A0"/>
              </a:solidFill>
              <a:effectLst/>
              <a:latin typeface="Aptos" panose="020B0004020202020204" pitchFamily="34" charset="0"/>
              <a:ea typeface="Aptos" panose="020B0004020202020204" pitchFamily="34" charset="0"/>
              <a:cs typeface="Times New Roman" panose="02020603050405020304" pitchFamily="18" charset="0"/>
            </a:endParaRPr>
          </a:p>
          <a:p>
            <a:pPr fontAlgn="base"/>
            <a:r>
              <a:rPr lang="en-GB" sz="1800" dirty="0">
                <a:effectLst/>
                <a:latin typeface="Kinetic Letters" panose="00000500000000000000" pitchFamily="50" charset="0"/>
                <a:ea typeface="Times New Roman" panose="02020603050405020304" pitchFamily="18" charset="0"/>
                <a:cs typeface="Calibri" panose="020F0502020204030204" pitchFamily="34" charset="0"/>
              </a:rPr>
              <a:t>Our curriculum’s impact will be measured through effective pupil voice, staff voice, learning walks, book looks and staff meetings. It will also be reflected through practitioners in the school showing good fidelity to the scheme. </a:t>
            </a:r>
            <a:endParaRPr lang="en-GB" sz="1800" dirty="0">
              <a:effectLst/>
              <a:latin typeface="Times New Roman" panose="02020603050405020304" pitchFamily="18" charset="0"/>
              <a:ea typeface="Times New Roman" panose="02020603050405020304" pitchFamily="18" charset="0"/>
            </a:endParaRPr>
          </a:p>
          <a:p>
            <a:pPr fontAlgn="base"/>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fontAlgn="base"/>
            <a:r>
              <a:rPr lang="en-GB" sz="1800" b="1" u="sng" dirty="0">
                <a:solidFill>
                  <a:srgbClr val="7030A0"/>
                </a:solidFill>
                <a:effectLst/>
                <a:latin typeface="Kinetic Letters" panose="00000500000000000000" pitchFamily="50" charset="0"/>
                <a:ea typeface="Times New Roman" panose="02020603050405020304" pitchFamily="18" charset="0"/>
                <a:cs typeface="Calibri" panose="020F0502020204030204" pitchFamily="34" charset="0"/>
              </a:rPr>
              <a:t>Assessment</a:t>
            </a:r>
            <a:r>
              <a:rPr lang="en-GB" sz="1800" dirty="0">
                <a:solidFill>
                  <a:srgbClr val="7030A0"/>
                </a:solidFill>
                <a:effectLst/>
                <a:latin typeface="Kinetic Letters" panose="00000500000000000000" pitchFamily="50" charset="0"/>
                <a:ea typeface="Times New Roman" panose="02020603050405020304" pitchFamily="18" charset="0"/>
                <a:cs typeface="Calibri" panose="020F0502020204030204" pitchFamily="34" charset="0"/>
              </a:rPr>
              <a:t> </a:t>
            </a:r>
            <a:endParaRPr lang="en-GB" sz="1800" dirty="0">
              <a:solidFill>
                <a:srgbClr val="7030A0"/>
              </a:solidFill>
              <a:effectLst/>
              <a:latin typeface="Times New Roman" panose="02020603050405020304" pitchFamily="18" charset="0"/>
              <a:ea typeface="Times New Roman" panose="02020603050405020304" pitchFamily="18" charset="0"/>
            </a:endParaRPr>
          </a:p>
          <a:p>
            <a:pPr>
              <a:lnSpc>
                <a:spcPct val="107000"/>
              </a:lnSpc>
              <a:spcAft>
                <a:spcPts val="800"/>
              </a:spcAft>
            </a:pPr>
            <a:r>
              <a:rPr lang="en-GB" sz="1800" kern="100" dirty="0">
                <a:effectLst/>
                <a:latin typeface="Kinetic Letters Joined" panose="00000500000000000000" pitchFamily="50" charset="0"/>
                <a:ea typeface="Aptos" panose="020B0004020202020204" pitchFamily="34" charset="0"/>
                <a:cs typeface="Times New Roman" panose="02020603050405020304" pitchFamily="18" charset="0"/>
              </a:rPr>
              <a:t>DE offers several assessment opportunities within lessons and units of work:</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kern="100" dirty="0">
                <a:effectLst/>
                <a:latin typeface="Kinetic Letters Joined" panose="00000500000000000000" pitchFamily="50" charset="0"/>
                <a:ea typeface="Aptos" panose="020B0004020202020204" pitchFamily="34" charset="0"/>
                <a:cs typeface="Times New Roman" panose="02020603050405020304" pitchFamily="18" charset="0"/>
              </a:rPr>
              <a:t>online key word quizzes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kern="100" dirty="0">
                <a:effectLst/>
                <a:latin typeface="Kinetic Letters Joined" panose="00000500000000000000" pitchFamily="50" charset="0"/>
                <a:ea typeface="Aptos" panose="020B0004020202020204" pitchFamily="34" charset="0"/>
                <a:cs typeface="Times New Roman" panose="02020603050405020304" pitchFamily="18" charset="0"/>
              </a:rPr>
              <a:t>multiple choice comprehension activities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kern="100" dirty="0">
                <a:effectLst/>
                <a:latin typeface="Kinetic Letters Joined" panose="00000500000000000000" pitchFamily="50" charset="0"/>
                <a:ea typeface="Aptos" panose="020B0004020202020204" pitchFamily="34" charset="0"/>
                <a:cs typeface="Times New Roman" panose="02020603050405020304" pitchFamily="18" charset="0"/>
              </a:rPr>
              <a:t>unit knowledge tests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800" kern="100" dirty="0">
                <a:effectLst/>
                <a:latin typeface="Kinetic Letters Joined" panose="00000500000000000000" pitchFamily="50" charset="0"/>
                <a:ea typeface="Aptos" panose="020B0004020202020204" pitchFamily="34" charset="0"/>
                <a:cs typeface="Times New Roman" panose="02020603050405020304" pitchFamily="18" charset="0"/>
              </a:rPr>
              <a:t>assessed practical tasks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EC9B187A-4AF0-4947-AF58-1BC15A935AD5}"/>
              </a:ext>
            </a:extLst>
          </p:cNvPr>
          <p:cNvPicPr>
            <a:picLocks noChangeAspect="1"/>
          </p:cNvPicPr>
          <p:nvPr/>
        </p:nvPicPr>
        <p:blipFill>
          <a:blip r:embed="rId3"/>
          <a:stretch>
            <a:fillRect/>
          </a:stretch>
        </p:blipFill>
        <p:spPr>
          <a:xfrm>
            <a:off x="9655443" y="78929"/>
            <a:ext cx="633621" cy="633621"/>
          </a:xfrm>
          <a:prstGeom prst="rect">
            <a:avLst/>
          </a:prstGeom>
        </p:spPr>
      </p:pic>
    </p:spTree>
    <p:extLst>
      <p:ext uri="{BB962C8B-B14F-4D97-AF65-F5344CB8AC3E}">
        <p14:creationId xmlns:p14="http://schemas.microsoft.com/office/powerpoint/2010/main" val="3976492028"/>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77dd5e7-d763-40eb-83e8-70c4a62cdb2b">
      <Terms xmlns="http://schemas.microsoft.com/office/infopath/2007/PartnerControls"/>
    </lcf76f155ced4ddcb4097134ff3c332f>
    <TaxCatchAll xmlns="ccefe2da-8c62-43cd-a8db-abacb71538e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30E8ABCE25F0B4AA199893C8E103803" ma:contentTypeVersion="18" ma:contentTypeDescription="Create a new document." ma:contentTypeScope="" ma:versionID="6a4cc9037129be59e9c66dbf8064e666">
  <xsd:schema xmlns:xsd="http://www.w3.org/2001/XMLSchema" xmlns:xs="http://www.w3.org/2001/XMLSchema" xmlns:p="http://schemas.microsoft.com/office/2006/metadata/properties" xmlns:ns2="ccefe2da-8c62-43cd-a8db-abacb71538ea" xmlns:ns3="277dd5e7-d763-40eb-83e8-70c4a62cdb2b" targetNamespace="http://schemas.microsoft.com/office/2006/metadata/properties" ma:root="true" ma:fieldsID="c361bc18b41dbfa49761e9ce123aebaf" ns2:_="" ns3:_="">
    <xsd:import namespace="ccefe2da-8c62-43cd-a8db-abacb71538ea"/>
    <xsd:import namespace="277dd5e7-d763-40eb-83e8-70c4a62cdb2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LengthInSeconds" minOccurs="0"/>
                <xsd:element ref="ns3:MediaServiceDateTaken" minOccurs="0"/>
                <xsd:element ref="ns3:MediaServiceAutoKeyPoints" minOccurs="0"/>
                <xsd:element ref="ns3:MediaServiceKeyPoints" minOccurs="0"/>
                <xsd:element ref="ns3:MediaServiceGenerationTime" minOccurs="0"/>
                <xsd:element ref="ns3:MediaServiceEventHashCode" minOccurs="0"/>
                <xsd:element ref="ns3:MediaServiceOCR"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efe2da-8c62-43cd-a8db-abacb71538e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bdd378a6-8a35-4b53-b7fe-d83391907b38}" ma:internalName="TaxCatchAll" ma:showField="CatchAllData" ma:web="ccefe2da-8c62-43cd-a8db-abacb71538e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77dd5e7-d763-40eb-83e8-70c4a62cdb2b"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LengthInSeconds" ma:index="12" nillable="true" ma:displayName="Length (seconds)" ma:internalName="MediaLengthInSeconds" ma:readOnly="true">
      <xsd:simpleType>
        <xsd:restriction base="dms:Unknow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1c8b38f-8163-4752-a832-eb31b129222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8029D7F-46E5-43A9-BCCE-405FB7AF49A6}">
  <ds:schemaRefs>
    <ds:schemaRef ds:uri="http://schemas.microsoft.com/sharepoint/v3/contenttype/forms"/>
  </ds:schemaRefs>
</ds:datastoreItem>
</file>

<file path=customXml/itemProps2.xml><?xml version="1.0" encoding="utf-8"?>
<ds:datastoreItem xmlns:ds="http://schemas.openxmlformats.org/officeDocument/2006/customXml" ds:itemID="{67DF1984-DDD4-4AE6-A0B6-B711AC9BD6F9}">
  <ds:schemaRefs>
    <ds:schemaRef ds:uri="http://schemas.microsoft.com/office/2006/metadata/properties"/>
    <ds:schemaRef ds:uri="ccefe2da-8c62-43cd-a8db-abacb71538ea"/>
    <ds:schemaRef ds:uri="http://schemas.microsoft.com/office/2006/documentManagement/types"/>
    <ds:schemaRef ds:uri="277dd5e7-d763-40eb-83e8-70c4a62cdb2b"/>
    <ds:schemaRef ds:uri="http://purl.org/dc/terms/"/>
    <ds:schemaRef ds:uri="http://purl.org/dc/elements/1.1/"/>
    <ds:schemaRef ds:uri="http://schemas.openxmlformats.org/package/2006/metadata/core-properties"/>
    <ds:schemaRef ds:uri="http://purl.org/dc/dcmitype/"/>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CB2D13C9-4B28-4332-98DB-E536063755F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efe2da-8c62-43cd-a8db-abacb71538ea"/>
    <ds:schemaRef ds:uri="277dd5e7-d763-40eb-83e8-70c4a62cdb2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527</TotalTime>
  <Words>888</Words>
  <Application>Microsoft Office PowerPoint</Application>
  <PresentationFormat>Custom</PresentationFormat>
  <Paragraphs>48</Paragraphs>
  <Slides>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Aptos</vt:lpstr>
      <vt:lpstr>Arial</vt:lpstr>
      <vt:lpstr>Calibri</vt:lpstr>
      <vt:lpstr>Kinetic Letters</vt:lpstr>
      <vt:lpstr>Kinetic Letters Joined</vt:lpstr>
      <vt:lpstr>Symbol</vt:lpstr>
      <vt:lpstr>Times New Roman</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Liam Cox</dc:creator>
  <cp:lastModifiedBy>Rachel Gilbert</cp:lastModifiedBy>
  <cp:revision>38</cp:revision>
  <dcterms:modified xsi:type="dcterms:W3CDTF">2024-09-30T21:57:41Z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0x010100330E8ABCE25F0B4AA199893C8E103803</vt:lpwstr>
  </property>
  <property fmtid="{D5CDD505-2E9C-101B-9397-08002B2CF9AE}" pid="3" name="MediaServiceImageTags">
    <vt:lpwstr/>
  </property>
</Properties>
</file>