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4"/>
  </p:sldMasterIdLst>
  <p:notesMasterIdLst>
    <p:notesMasterId r:id="rId7"/>
  </p:notesMasterIdLst>
  <p:sldIdLst>
    <p:sldId id="256" r:id="rId5"/>
    <p:sldId id="257" r:id="rId6"/>
  </p:sldIdLst>
  <p:sldSz cx="10691813" cy="7559675"/>
  <p:notesSz cx="7559675" cy="1069181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381">
          <p15:clr>
            <a:srgbClr val="A4A3A4"/>
          </p15:clr>
        </p15:guide>
        <p15:guide id="2" pos="336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1550C2-D440-4495-AA78-940564A8A978}" v="1" dt="2024-09-30T22:01:23.8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8" d="100"/>
          <a:sy n="98" d="100"/>
        </p:scale>
        <p:origin x="96" y="36"/>
      </p:cViewPr>
      <p:guideLst>
        <p:guide orient="horz" pos="2381"/>
        <p:guide pos="336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Gilbert" userId="727f2f45-e7e8-4297-aac3-d90179182f8a" providerId="ADAL" clId="{2E1550C2-D440-4495-AA78-940564A8A978}"/>
    <pc:docChg chg="undo custSel addSld modSld">
      <pc:chgData name="Rachel Gilbert" userId="727f2f45-e7e8-4297-aac3-d90179182f8a" providerId="ADAL" clId="{2E1550C2-D440-4495-AA78-940564A8A978}" dt="2024-09-30T22:16:01.181" v="113" actId="14100"/>
      <pc:docMkLst>
        <pc:docMk/>
      </pc:docMkLst>
      <pc:sldChg chg="modSp mod">
        <pc:chgData name="Rachel Gilbert" userId="727f2f45-e7e8-4297-aac3-d90179182f8a" providerId="ADAL" clId="{2E1550C2-D440-4495-AA78-940564A8A978}" dt="2024-09-30T22:03:51.551" v="37"/>
        <pc:sldMkLst>
          <pc:docMk/>
          <pc:sldMk cId="0" sldId="256"/>
        </pc:sldMkLst>
        <pc:spChg chg="mod">
          <ac:chgData name="Rachel Gilbert" userId="727f2f45-e7e8-4297-aac3-d90179182f8a" providerId="ADAL" clId="{2E1550C2-D440-4495-AA78-940564A8A978}" dt="2024-09-30T22:03:20.077" v="36" actId="14100"/>
          <ac:spMkLst>
            <pc:docMk/>
            <pc:sldMk cId="0" sldId="256"/>
            <ac:spMk id="2" creationId="{FD314D02-B0E2-7081-62B0-CA396C98D3C3}"/>
          </ac:spMkLst>
        </pc:spChg>
        <pc:spChg chg="mod">
          <ac:chgData name="Rachel Gilbert" userId="727f2f45-e7e8-4297-aac3-d90179182f8a" providerId="ADAL" clId="{2E1550C2-D440-4495-AA78-940564A8A978}" dt="2024-09-30T22:02:42.323" v="16" actId="14100"/>
          <ac:spMkLst>
            <pc:docMk/>
            <pc:sldMk cId="0" sldId="256"/>
            <ac:spMk id="54" creationId="{00000000-0000-0000-0000-000000000000}"/>
          </ac:spMkLst>
        </pc:spChg>
        <pc:spChg chg="mod">
          <ac:chgData name="Rachel Gilbert" userId="727f2f45-e7e8-4297-aac3-d90179182f8a" providerId="ADAL" clId="{2E1550C2-D440-4495-AA78-940564A8A978}" dt="2024-09-30T22:03:51.551" v="37"/>
          <ac:spMkLst>
            <pc:docMk/>
            <pc:sldMk cId="0" sldId="256"/>
            <ac:spMk id="55" creationId="{00000000-0000-0000-0000-000000000000}"/>
          </ac:spMkLst>
        </pc:spChg>
        <pc:spChg chg="mod">
          <ac:chgData name="Rachel Gilbert" userId="727f2f45-e7e8-4297-aac3-d90179182f8a" providerId="ADAL" clId="{2E1550C2-D440-4495-AA78-940564A8A978}" dt="2024-09-30T22:03:08.823" v="35" actId="207"/>
          <ac:spMkLst>
            <pc:docMk/>
            <pc:sldMk cId="0" sldId="256"/>
            <ac:spMk id="56" creationId="{00000000-0000-0000-0000-000000000000}"/>
          </ac:spMkLst>
        </pc:spChg>
        <pc:picChg chg="mod">
          <ac:chgData name="Rachel Gilbert" userId="727f2f45-e7e8-4297-aac3-d90179182f8a" providerId="ADAL" clId="{2E1550C2-D440-4495-AA78-940564A8A978}" dt="2024-09-30T22:02:42.323" v="16" actId="14100"/>
          <ac:picMkLst>
            <pc:docMk/>
            <pc:sldMk cId="0" sldId="256"/>
            <ac:picMk id="5" creationId="{EC9B187A-4AF0-4947-AF58-1BC15A935AD5}"/>
          </ac:picMkLst>
        </pc:picChg>
      </pc:sldChg>
      <pc:sldChg chg="delSp modSp add mod">
        <pc:chgData name="Rachel Gilbert" userId="727f2f45-e7e8-4297-aac3-d90179182f8a" providerId="ADAL" clId="{2E1550C2-D440-4495-AA78-940564A8A978}" dt="2024-09-30T22:16:01.181" v="113" actId="14100"/>
        <pc:sldMkLst>
          <pc:docMk/>
          <pc:sldMk cId="1683561189" sldId="257"/>
        </pc:sldMkLst>
        <pc:spChg chg="del mod">
          <ac:chgData name="Rachel Gilbert" userId="727f2f45-e7e8-4297-aac3-d90179182f8a" providerId="ADAL" clId="{2E1550C2-D440-4495-AA78-940564A8A978}" dt="2024-09-30T22:01:54.381" v="6" actId="478"/>
          <ac:spMkLst>
            <pc:docMk/>
            <pc:sldMk cId="1683561189" sldId="257"/>
            <ac:spMk id="2" creationId="{FD314D02-B0E2-7081-62B0-CA396C98D3C3}"/>
          </ac:spMkLst>
        </pc:spChg>
        <pc:spChg chg="mod">
          <ac:chgData name="Rachel Gilbert" userId="727f2f45-e7e8-4297-aac3-d90179182f8a" providerId="ADAL" clId="{2E1550C2-D440-4495-AA78-940564A8A978}" dt="2024-09-30T22:08:25.046" v="41" actId="2711"/>
          <ac:spMkLst>
            <pc:docMk/>
            <pc:sldMk cId="1683561189" sldId="257"/>
            <ac:spMk id="54" creationId="{00000000-0000-0000-0000-000000000000}"/>
          </ac:spMkLst>
        </pc:spChg>
        <pc:spChg chg="mod">
          <ac:chgData name="Rachel Gilbert" userId="727f2f45-e7e8-4297-aac3-d90179182f8a" providerId="ADAL" clId="{2E1550C2-D440-4495-AA78-940564A8A978}" dt="2024-09-30T22:15:10.737" v="108" actId="20577"/>
          <ac:spMkLst>
            <pc:docMk/>
            <pc:sldMk cId="1683561189" sldId="257"/>
            <ac:spMk id="55" creationId="{00000000-0000-0000-0000-000000000000}"/>
          </ac:spMkLst>
        </pc:spChg>
        <pc:spChg chg="mod">
          <ac:chgData name="Rachel Gilbert" userId="727f2f45-e7e8-4297-aac3-d90179182f8a" providerId="ADAL" clId="{2E1550C2-D440-4495-AA78-940564A8A978}" dt="2024-09-30T22:16:01.181" v="113" actId="14100"/>
          <ac:spMkLst>
            <pc:docMk/>
            <pc:sldMk cId="1683561189" sldId="257"/>
            <ac:spMk id="56" creationId="{00000000-0000-0000-0000-000000000000}"/>
          </ac:spMkLst>
        </pc:spChg>
        <pc:picChg chg="mod">
          <ac:chgData name="Rachel Gilbert" userId="727f2f45-e7e8-4297-aac3-d90179182f8a" providerId="ADAL" clId="{2E1550C2-D440-4495-AA78-940564A8A978}" dt="2024-09-30T22:04:17.836" v="39" actId="14100"/>
          <ac:picMkLst>
            <pc:docMk/>
            <pc:sldMk cId="1683561189" sldId="257"/>
            <ac:picMk id="5" creationId="{EC9B187A-4AF0-4947-AF58-1BC15A935AD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800672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64478" y="1094388"/>
            <a:ext cx="9963000" cy="30168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6600"/>
              <a:buNone/>
              <a:defRPr sz="6600"/>
            </a:lvl1pPr>
            <a:lvl2pPr lvl="1" algn="ctr">
              <a:spcBef>
                <a:spcPts val="0"/>
              </a:spcBef>
              <a:spcAft>
                <a:spcPts val="0"/>
              </a:spcAft>
              <a:buSzPts val="6600"/>
              <a:buNone/>
              <a:defRPr sz="6600"/>
            </a:lvl2pPr>
            <a:lvl3pPr lvl="2" algn="ctr">
              <a:spcBef>
                <a:spcPts val="0"/>
              </a:spcBef>
              <a:spcAft>
                <a:spcPts val="0"/>
              </a:spcAft>
              <a:buSzPts val="6600"/>
              <a:buNone/>
              <a:defRPr sz="6600"/>
            </a:lvl3pPr>
            <a:lvl4pPr lvl="3" algn="ctr">
              <a:spcBef>
                <a:spcPts val="0"/>
              </a:spcBef>
              <a:spcAft>
                <a:spcPts val="0"/>
              </a:spcAft>
              <a:buSzPts val="6600"/>
              <a:buNone/>
              <a:defRPr sz="6600"/>
            </a:lvl4pPr>
            <a:lvl5pPr lvl="4" algn="ctr">
              <a:spcBef>
                <a:spcPts val="0"/>
              </a:spcBef>
              <a:spcAft>
                <a:spcPts val="0"/>
              </a:spcAft>
              <a:buSzPts val="6600"/>
              <a:buNone/>
              <a:defRPr sz="6600"/>
            </a:lvl5pPr>
            <a:lvl6pPr lvl="5" algn="ctr">
              <a:spcBef>
                <a:spcPts val="0"/>
              </a:spcBef>
              <a:spcAft>
                <a:spcPts val="0"/>
              </a:spcAft>
              <a:buSzPts val="6600"/>
              <a:buNone/>
              <a:defRPr sz="6600"/>
            </a:lvl6pPr>
            <a:lvl7pPr lvl="6" algn="ctr">
              <a:spcBef>
                <a:spcPts val="0"/>
              </a:spcBef>
              <a:spcAft>
                <a:spcPts val="0"/>
              </a:spcAft>
              <a:buSzPts val="6600"/>
              <a:buNone/>
              <a:defRPr sz="6600"/>
            </a:lvl7pPr>
            <a:lvl8pPr lvl="7" algn="ctr">
              <a:spcBef>
                <a:spcPts val="0"/>
              </a:spcBef>
              <a:spcAft>
                <a:spcPts val="0"/>
              </a:spcAft>
              <a:buSzPts val="6600"/>
              <a:buNone/>
              <a:defRPr sz="6600"/>
            </a:lvl8pPr>
            <a:lvl9pPr lvl="8" algn="ctr">
              <a:spcBef>
                <a:spcPts val="0"/>
              </a:spcBef>
              <a:spcAft>
                <a:spcPts val="0"/>
              </a:spcAft>
              <a:buSzPts val="6600"/>
              <a:buNone/>
              <a:defRPr sz="6600"/>
            </a:lvl9pPr>
          </a:lstStyle>
          <a:p>
            <a:endParaRPr/>
          </a:p>
        </p:txBody>
      </p:sp>
      <p:sp>
        <p:nvSpPr>
          <p:cNvPr id="11" name="Google Shape;11;p2"/>
          <p:cNvSpPr txBox="1">
            <a:spLocks noGrp="1"/>
          </p:cNvSpPr>
          <p:nvPr>
            <p:ph type="subTitle" idx="1"/>
          </p:nvPr>
        </p:nvSpPr>
        <p:spPr>
          <a:xfrm>
            <a:off x="364468" y="4165643"/>
            <a:ext cx="9963000" cy="1164900"/>
          </a:xfrm>
          <a:prstGeom prst="rect">
            <a:avLst/>
          </a:prstGeom>
        </p:spPr>
        <p:txBody>
          <a:bodyPr spcFirstLastPara="1" wrap="square" lIns="116050" tIns="116050" rIns="116050" bIns="116050" anchor="t"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2" name="Google Shape;12;p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2" name="Google Shape;22;p5"/>
          <p:cNvSpPr txBox="1">
            <a:spLocks noGrp="1"/>
          </p:cNvSpPr>
          <p:nvPr>
            <p:ph type="body" idx="1"/>
          </p:nvPr>
        </p:nvSpPr>
        <p:spPr>
          <a:xfrm>
            <a:off x="364468" y="1693927"/>
            <a:ext cx="4677000" cy="5021400"/>
          </a:xfrm>
          <a:prstGeom prst="rect">
            <a:avLst/>
          </a:prstGeom>
        </p:spPr>
        <p:txBody>
          <a:bodyPr spcFirstLastPara="1" wrap="square" lIns="116050" tIns="116050" rIns="116050" bIns="116050" anchor="t" anchorCtr="0">
            <a:noAutofit/>
          </a:bodyPr>
          <a:lstStyle>
            <a:lvl1pPr marL="457200" lvl="0" indent="-342900">
              <a:spcBef>
                <a:spcPts val="0"/>
              </a:spcBef>
              <a:spcAft>
                <a:spcPts val="0"/>
              </a:spcAft>
              <a:buSzPts val="1800"/>
              <a:buChar char="●"/>
              <a:defRPr sz="1800"/>
            </a:lvl1pPr>
            <a:lvl2pPr marL="914400" lvl="1" indent="-323850">
              <a:spcBef>
                <a:spcPts val="2000"/>
              </a:spcBef>
              <a:spcAft>
                <a:spcPts val="0"/>
              </a:spcAft>
              <a:buSzPts val="1500"/>
              <a:buChar char="○"/>
              <a:defRPr sz="1500"/>
            </a:lvl2pPr>
            <a:lvl3pPr marL="1371600" lvl="2" indent="-323850">
              <a:spcBef>
                <a:spcPts val="2000"/>
              </a:spcBef>
              <a:spcAft>
                <a:spcPts val="0"/>
              </a:spcAft>
              <a:buSzPts val="1500"/>
              <a:buChar char="■"/>
              <a:defRPr sz="1500"/>
            </a:lvl3pPr>
            <a:lvl4pPr marL="1828800" lvl="3" indent="-323850">
              <a:spcBef>
                <a:spcPts val="2000"/>
              </a:spcBef>
              <a:spcAft>
                <a:spcPts val="0"/>
              </a:spcAft>
              <a:buSzPts val="1500"/>
              <a:buChar char="●"/>
              <a:defRPr sz="1500"/>
            </a:lvl4pPr>
            <a:lvl5pPr marL="2286000" lvl="4" indent="-323850">
              <a:spcBef>
                <a:spcPts val="2000"/>
              </a:spcBef>
              <a:spcAft>
                <a:spcPts val="0"/>
              </a:spcAft>
              <a:buSzPts val="1500"/>
              <a:buChar char="○"/>
              <a:defRPr sz="1500"/>
            </a:lvl5pPr>
            <a:lvl6pPr marL="2743200" lvl="5" indent="-323850">
              <a:spcBef>
                <a:spcPts val="2000"/>
              </a:spcBef>
              <a:spcAft>
                <a:spcPts val="0"/>
              </a:spcAft>
              <a:buSzPts val="1500"/>
              <a:buChar char="■"/>
              <a:defRPr sz="1500"/>
            </a:lvl6pPr>
            <a:lvl7pPr marL="3200400" lvl="6" indent="-323850">
              <a:spcBef>
                <a:spcPts val="2000"/>
              </a:spcBef>
              <a:spcAft>
                <a:spcPts val="0"/>
              </a:spcAft>
              <a:buSzPts val="1500"/>
              <a:buChar char="●"/>
              <a:defRPr sz="1500"/>
            </a:lvl7pPr>
            <a:lvl8pPr marL="3657600" lvl="7" indent="-323850">
              <a:spcBef>
                <a:spcPts val="2000"/>
              </a:spcBef>
              <a:spcAft>
                <a:spcPts val="0"/>
              </a:spcAft>
              <a:buSzPts val="1500"/>
              <a:buChar char="○"/>
              <a:defRPr sz="1500"/>
            </a:lvl8pPr>
            <a:lvl9pPr marL="4114800" lvl="8" indent="-323850">
              <a:spcBef>
                <a:spcPts val="2000"/>
              </a:spcBef>
              <a:spcAft>
                <a:spcPts val="2000"/>
              </a:spcAft>
              <a:buSzPts val="1500"/>
              <a:buChar char="■"/>
              <a:defRPr sz="1500"/>
            </a:lvl9pPr>
          </a:lstStyle>
          <a:p>
            <a:endParaRPr/>
          </a:p>
        </p:txBody>
      </p:sp>
      <p:sp>
        <p:nvSpPr>
          <p:cNvPr id="23" name="Google Shape;23;p5"/>
          <p:cNvSpPr txBox="1">
            <a:spLocks noGrp="1"/>
          </p:cNvSpPr>
          <p:nvPr>
            <p:ph type="body" idx="2"/>
          </p:nvPr>
        </p:nvSpPr>
        <p:spPr>
          <a:xfrm>
            <a:off x="5650483" y="1693927"/>
            <a:ext cx="4677000" cy="5021400"/>
          </a:xfrm>
          <a:prstGeom prst="rect">
            <a:avLst/>
          </a:prstGeom>
        </p:spPr>
        <p:txBody>
          <a:bodyPr spcFirstLastPara="1" wrap="square" lIns="116050" tIns="116050" rIns="116050" bIns="116050" anchor="t" anchorCtr="0">
            <a:noAutofit/>
          </a:bodyPr>
          <a:lstStyle>
            <a:lvl1pPr marL="457200" lvl="0" indent="-342900">
              <a:spcBef>
                <a:spcPts val="0"/>
              </a:spcBef>
              <a:spcAft>
                <a:spcPts val="0"/>
              </a:spcAft>
              <a:buSzPts val="1800"/>
              <a:buChar char="●"/>
              <a:defRPr sz="1800"/>
            </a:lvl1pPr>
            <a:lvl2pPr marL="914400" lvl="1" indent="-323850">
              <a:spcBef>
                <a:spcPts val="2000"/>
              </a:spcBef>
              <a:spcAft>
                <a:spcPts val="0"/>
              </a:spcAft>
              <a:buSzPts val="1500"/>
              <a:buChar char="○"/>
              <a:defRPr sz="1500"/>
            </a:lvl2pPr>
            <a:lvl3pPr marL="1371600" lvl="2" indent="-323850">
              <a:spcBef>
                <a:spcPts val="2000"/>
              </a:spcBef>
              <a:spcAft>
                <a:spcPts val="0"/>
              </a:spcAft>
              <a:buSzPts val="1500"/>
              <a:buChar char="■"/>
              <a:defRPr sz="1500"/>
            </a:lvl3pPr>
            <a:lvl4pPr marL="1828800" lvl="3" indent="-323850">
              <a:spcBef>
                <a:spcPts val="2000"/>
              </a:spcBef>
              <a:spcAft>
                <a:spcPts val="0"/>
              </a:spcAft>
              <a:buSzPts val="1500"/>
              <a:buChar char="●"/>
              <a:defRPr sz="1500"/>
            </a:lvl4pPr>
            <a:lvl5pPr marL="2286000" lvl="4" indent="-323850">
              <a:spcBef>
                <a:spcPts val="2000"/>
              </a:spcBef>
              <a:spcAft>
                <a:spcPts val="0"/>
              </a:spcAft>
              <a:buSzPts val="1500"/>
              <a:buChar char="○"/>
              <a:defRPr sz="1500"/>
            </a:lvl5pPr>
            <a:lvl6pPr marL="2743200" lvl="5" indent="-323850">
              <a:spcBef>
                <a:spcPts val="2000"/>
              </a:spcBef>
              <a:spcAft>
                <a:spcPts val="0"/>
              </a:spcAft>
              <a:buSzPts val="1500"/>
              <a:buChar char="■"/>
              <a:defRPr sz="1500"/>
            </a:lvl6pPr>
            <a:lvl7pPr marL="3200400" lvl="6" indent="-323850">
              <a:spcBef>
                <a:spcPts val="2000"/>
              </a:spcBef>
              <a:spcAft>
                <a:spcPts val="0"/>
              </a:spcAft>
              <a:buSzPts val="1500"/>
              <a:buChar char="●"/>
              <a:defRPr sz="1500"/>
            </a:lvl7pPr>
            <a:lvl8pPr marL="3657600" lvl="7" indent="-323850">
              <a:spcBef>
                <a:spcPts val="2000"/>
              </a:spcBef>
              <a:spcAft>
                <a:spcPts val="0"/>
              </a:spcAft>
              <a:buSzPts val="1500"/>
              <a:buChar char="○"/>
              <a:defRPr sz="1500"/>
            </a:lvl8pPr>
            <a:lvl9pPr marL="4114800" lvl="8" indent="-323850">
              <a:spcBef>
                <a:spcPts val="2000"/>
              </a:spcBef>
              <a:spcAft>
                <a:spcPts val="2000"/>
              </a:spcAft>
              <a:buSzPts val="1500"/>
              <a:buChar char="■"/>
              <a:defRPr sz="1500"/>
            </a:lvl9pPr>
          </a:lstStyle>
          <a:p>
            <a:endParaRPr/>
          </a:p>
        </p:txBody>
      </p:sp>
      <p:sp>
        <p:nvSpPr>
          <p:cNvPr id="24" name="Google Shape;24;p5"/>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7" name="Google Shape;27;p6"/>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64468" y="816630"/>
            <a:ext cx="3283500" cy="1110600"/>
          </a:xfrm>
          <a:prstGeom prst="rect">
            <a:avLst/>
          </a:prstGeom>
        </p:spPr>
        <p:txBody>
          <a:bodyPr spcFirstLastPara="1" wrap="square" lIns="116050" tIns="116050" rIns="116050" bIns="116050" anchor="b"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0" name="Google Shape;30;p7"/>
          <p:cNvSpPr txBox="1">
            <a:spLocks noGrp="1"/>
          </p:cNvSpPr>
          <p:nvPr>
            <p:ph type="body" idx="1"/>
          </p:nvPr>
        </p:nvSpPr>
        <p:spPr>
          <a:xfrm>
            <a:off x="364468" y="2042457"/>
            <a:ext cx="3283500" cy="4673100"/>
          </a:xfrm>
          <a:prstGeom prst="rect">
            <a:avLst/>
          </a:prstGeom>
        </p:spPr>
        <p:txBody>
          <a:bodyPr spcFirstLastPara="1" wrap="square" lIns="116050" tIns="116050" rIns="116050" bIns="116050" anchor="t" anchorCtr="0">
            <a:noAutofit/>
          </a:bodyPr>
          <a:lstStyle>
            <a:lvl1pPr marL="457200" lvl="0" indent="-323850">
              <a:spcBef>
                <a:spcPts val="0"/>
              </a:spcBef>
              <a:spcAft>
                <a:spcPts val="0"/>
              </a:spcAft>
              <a:buSzPts val="1500"/>
              <a:buChar char="●"/>
              <a:defRPr sz="1500"/>
            </a:lvl1pPr>
            <a:lvl2pPr marL="914400" lvl="1" indent="-323850">
              <a:spcBef>
                <a:spcPts val="2000"/>
              </a:spcBef>
              <a:spcAft>
                <a:spcPts val="0"/>
              </a:spcAft>
              <a:buSzPts val="1500"/>
              <a:buChar char="○"/>
              <a:defRPr sz="1500"/>
            </a:lvl2pPr>
            <a:lvl3pPr marL="1371600" lvl="2" indent="-323850">
              <a:spcBef>
                <a:spcPts val="2000"/>
              </a:spcBef>
              <a:spcAft>
                <a:spcPts val="0"/>
              </a:spcAft>
              <a:buSzPts val="1500"/>
              <a:buChar char="■"/>
              <a:defRPr sz="1500"/>
            </a:lvl3pPr>
            <a:lvl4pPr marL="1828800" lvl="3" indent="-323850">
              <a:spcBef>
                <a:spcPts val="2000"/>
              </a:spcBef>
              <a:spcAft>
                <a:spcPts val="0"/>
              </a:spcAft>
              <a:buSzPts val="1500"/>
              <a:buChar char="●"/>
              <a:defRPr sz="1500"/>
            </a:lvl4pPr>
            <a:lvl5pPr marL="2286000" lvl="4" indent="-323850">
              <a:spcBef>
                <a:spcPts val="2000"/>
              </a:spcBef>
              <a:spcAft>
                <a:spcPts val="0"/>
              </a:spcAft>
              <a:buSzPts val="1500"/>
              <a:buChar char="○"/>
              <a:defRPr sz="1500"/>
            </a:lvl5pPr>
            <a:lvl6pPr marL="2743200" lvl="5" indent="-323850">
              <a:spcBef>
                <a:spcPts val="2000"/>
              </a:spcBef>
              <a:spcAft>
                <a:spcPts val="0"/>
              </a:spcAft>
              <a:buSzPts val="1500"/>
              <a:buChar char="■"/>
              <a:defRPr sz="1500"/>
            </a:lvl6pPr>
            <a:lvl7pPr marL="3200400" lvl="6" indent="-323850">
              <a:spcBef>
                <a:spcPts val="2000"/>
              </a:spcBef>
              <a:spcAft>
                <a:spcPts val="0"/>
              </a:spcAft>
              <a:buSzPts val="1500"/>
              <a:buChar char="●"/>
              <a:defRPr sz="1500"/>
            </a:lvl7pPr>
            <a:lvl8pPr marL="3657600" lvl="7" indent="-323850">
              <a:spcBef>
                <a:spcPts val="2000"/>
              </a:spcBef>
              <a:spcAft>
                <a:spcPts val="0"/>
              </a:spcAft>
              <a:buSzPts val="1500"/>
              <a:buChar char="○"/>
              <a:defRPr sz="1500"/>
            </a:lvl8pPr>
            <a:lvl9pPr marL="4114800" lvl="8" indent="-323850">
              <a:spcBef>
                <a:spcPts val="2000"/>
              </a:spcBef>
              <a:spcAft>
                <a:spcPts val="2000"/>
              </a:spcAft>
              <a:buSzPts val="1500"/>
              <a:buChar char="■"/>
              <a:defRPr sz="1500"/>
            </a:lvl9pPr>
          </a:lstStyle>
          <a:p>
            <a:endParaRPr/>
          </a:p>
        </p:txBody>
      </p:sp>
      <p:sp>
        <p:nvSpPr>
          <p:cNvPr id="31" name="Google Shape;31;p7"/>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573245" y="661638"/>
            <a:ext cx="7445700" cy="6012600"/>
          </a:xfrm>
          <a:prstGeom prst="rect">
            <a:avLst/>
          </a:prstGeom>
        </p:spPr>
        <p:txBody>
          <a:bodyPr spcFirstLastPara="1" wrap="square" lIns="116050" tIns="116050" rIns="116050" bIns="116050" anchor="ctr" anchorCtr="0">
            <a:noAutofit/>
          </a:bodyPr>
          <a:lstStyle>
            <a:lvl1pPr lvl="0">
              <a:spcBef>
                <a:spcPts val="0"/>
              </a:spcBef>
              <a:spcAft>
                <a:spcPts val="0"/>
              </a:spcAft>
              <a:buSzPts val="6100"/>
              <a:buNone/>
              <a:defRPr sz="6100"/>
            </a:lvl1pPr>
            <a:lvl2pPr lvl="1">
              <a:spcBef>
                <a:spcPts val="0"/>
              </a:spcBef>
              <a:spcAft>
                <a:spcPts val="0"/>
              </a:spcAft>
              <a:buSzPts val="6100"/>
              <a:buNone/>
              <a:defRPr sz="6100"/>
            </a:lvl2pPr>
            <a:lvl3pPr lvl="2">
              <a:spcBef>
                <a:spcPts val="0"/>
              </a:spcBef>
              <a:spcAft>
                <a:spcPts val="0"/>
              </a:spcAft>
              <a:buSzPts val="6100"/>
              <a:buNone/>
              <a:defRPr sz="6100"/>
            </a:lvl3pPr>
            <a:lvl4pPr lvl="3">
              <a:spcBef>
                <a:spcPts val="0"/>
              </a:spcBef>
              <a:spcAft>
                <a:spcPts val="0"/>
              </a:spcAft>
              <a:buSzPts val="6100"/>
              <a:buNone/>
              <a:defRPr sz="6100"/>
            </a:lvl4pPr>
            <a:lvl5pPr lvl="4">
              <a:spcBef>
                <a:spcPts val="0"/>
              </a:spcBef>
              <a:spcAft>
                <a:spcPts val="0"/>
              </a:spcAft>
              <a:buSzPts val="6100"/>
              <a:buNone/>
              <a:defRPr sz="6100"/>
            </a:lvl5pPr>
            <a:lvl6pPr lvl="5">
              <a:spcBef>
                <a:spcPts val="0"/>
              </a:spcBef>
              <a:spcAft>
                <a:spcPts val="0"/>
              </a:spcAft>
              <a:buSzPts val="6100"/>
              <a:buNone/>
              <a:defRPr sz="6100"/>
            </a:lvl6pPr>
            <a:lvl7pPr lvl="6">
              <a:spcBef>
                <a:spcPts val="0"/>
              </a:spcBef>
              <a:spcAft>
                <a:spcPts val="0"/>
              </a:spcAft>
              <a:buSzPts val="6100"/>
              <a:buNone/>
              <a:defRPr sz="6100"/>
            </a:lvl7pPr>
            <a:lvl8pPr lvl="7">
              <a:spcBef>
                <a:spcPts val="0"/>
              </a:spcBef>
              <a:spcAft>
                <a:spcPts val="0"/>
              </a:spcAft>
              <a:buSzPts val="6100"/>
              <a:buNone/>
              <a:defRPr sz="6100"/>
            </a:lvl8pPr>
            <a:lvl9pPr lvl="8">
              <a:spcBef>
                <a:spcPts val="0"/>
              </a:spcBef>
              <a:spcAft>
                <a:spcPts val="0"/>
              </a:spcAft>
              <a:buSzPts val="6100"/>
              <a:buNone/>
              <a:defRPr sz="6100"/>
            </a:lvl9pPr>
          </a:lstStyle>
          <a:p>
            <a:endParaRPr/>
          </a:p>
        </p:txBody>
      </p:sp>
      <p:sp>
        <p:nvSpPr>
          <p:cNvPr id="34" name="Google Shape;34;p8"/>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5346000" y="-184"/>
            <a:ext cx="5346000" cy="7560000"/>
          </a:xfrm>
          <a:prstGeom prst="rect">
            <a:avLst/>
          </a:prstGeom>
          <a:solidFill>
            <a:schemeClr val="lt2"/>
          </a:solidFill>
          <a:ln>
            <a:noFill/>
          </a:ln>
        </p:spPr>
        <p:txBody>
          <a:bodyPr spcFirstLastPara="1" wrap="square" lIns="116050" tIns="116050" rIns="116050" bIns="116050" anchor="ctr" anchorCtr="0">
            <a:noAutofit/>
          </a:bodyPr>
          <a:lstStyle/>
          <a:p>
            <a:pPr marL="0" lvl="0" indent="0" algn="l" rtl="0">
              <a:spcBef>
                <a:spcPts val="0"/>
              </a:spcBef>
              <a:spcAft>
                <a:spcPts val="0"/>
              </a:spcAft>
              <a:buNone/>
            </a:pPr>
            <a:endParaRPr dirty="0"/>
          </a:p>
        </p:txBody>
      </p:sp>
      <p:sp>
        <p:nvSpPr>
          <p:cNvPr id="37" name="Google Shape;37;p9"/>
          <p:cNvSpPr txBox="1">
            <a:spLocks noGrp="1"/>
          </p:cNvSpPr>
          <p:nvPr>
            <p:ph type="title"/>
          </p:nvPr>
        </p:nvSpPr>
        <p:spPr>
          <a:xfrm>
            <a:off x="310447" y="1812541"/>
            <a:ext cx="4730100" cy="21786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5300"/>
              <a:buNone/>
              <a:defRPr sz="5300"/>
            </a:lvl1pPr>
            <a:lvl2pPr lvl="1" algn="ctr">
              <a:spcBef>
                <a:spcPts val="0"/>
              </a:spcBef>
              <a:spcAft>
                <a:spcPts val="0"/>
              </a:spcAft>
              <a:buSzPts val="5300"/>
              <a:buNone/>
              <a:defRPr sz="5300"/>
            </a:lvl2pPr>
            <a:lvl3pPr lvl="2" algn="ctr">
              <a:spcBef>
                <a:spcPts val="0"/>
              </a:spcBef>
              <a:spcAft>
                <a:spcPts val="0"/>
              </a:spcAft>
              <a:buSzPts val="5300"/>
              <a:buNone/>
              <a:defRPr sz="5300"/>
            </a:lvl3pPr>
            <a:lvl4pPr lvl="3" algn="ctr">
              <a:spcBef>
                <a:spcPts val="0"/>
              </a:spcBef>
              <a:spcAft>
                <a:spcPts val="0"/>
              </a:spcAft>
              <a:buSzPts val="5300"/>
              <a:buNone/>
              <a:defRPr sz="5300"/>
            </a:lvl4pPr>
            <a:lvl5pPr lvl="4" algn="ctr">
              <a:spcBef>
                <a:spcPts val="0"/>
              </a:spcBef>
              <a:spcAft>
                <a:spcPts val="0"/>
              </a:spcAft>
              <a:buSzPts val="5300"/>
              <a:buNone/>
              <a:defRPr sz="5300"/>
            </a:lvl5pPr>
            <a:lvl6pPr lvl="5" algn="ctr">
              <a:spcBef>
                <a:spcPts val="0"/>
              </a:spcBef>
              <a:spcAft>
                <a:spcPts val="0"/>
              </a:spcAft>
              <a:buSzPts val="5300"/>
              <a:buNone/>
              <a:defRPr sz="5300"/>
            </a:lvl6pPr>
            <a:lvl7pPr lvl="6" algn="ctr">
              <a:spcBef>
                <a:spcPts val="0"/>
              </a:spcBef>
              <a:spcAft>
                <a:spcPts val="0"/>
              </a:spcAft>
              <a:buSzPts val="5300"/>
              <a:buNone/>
              <a:defRPr sz="5300"/>
            </a:lvl7pPr>
            <a:lvl8pPr lvl="7" algn="ctr">
              <a:spcBef>
                <a:spcPts val="0"/>
              </a:spcBef>
              <a:spcAft>
                <a:spcPts val="0"/>
              </a:spcAft>
              <a:buSzPts val="5300"/>
              <a:buNone/>
              <a:defRPr sz="5300"/>
            </a:lvl8pPr>
            <a:lvl9pPr lvl="8" algn="ctr">
              <a:spcBef>
                <a:spcPts val="0"/>
              </a:spcBef>
              <a:spcAft>
                <a:spcPts val="0"/>
              </a:spcAft>
              <a:buSzPts val="5300"/>
              <a:buNone/>
              <a:defRPr sz="5300"/>
            </a:lvl9pPr>
          </a:lstStyle>
          <a:p>
            <a:endParaRPr/>
          </a:p>
        </p:txBody>
      </p:sp>
      <p:sp>
        <p:nvSpPr>
          <p:cNvPr id="38" name="Google Shape;38;p9"/>
          <p:cNvSpPr txBox="1">
            <a:spLocks noGrp="1"/>
          </p:cNvSpPr>
          <p:nvPr>
            <p:ph type="subTitle" idx="1"/>
          </p:nvPr>
        </p:nvSpPr>
        <p:spPr>
          <a:xfrm>
            <a:off x="310447" y="4120005"/>
            <a:ext cx="4730100" cy="1815300"/>
          </a:xfrm>
          <a:prstGeom prst="rect">
            <a:avLst/>
          </a:prstGeom>
        </p:spPr>
        <p:txBody>
          <a:bodyPr spcFirstLastPara="1" wrap="square" lIns="116050" tIns="116050" rIns="116050" bIns="116050" anchor="t" anchorCtr="0">
            <a:no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sp>
        <p:nvSpPr>
          <p:cNvPr id="39" name="Google Shape;39;p9"/>
          <p:cNvSpPr txBox="1">
            <a:spLocks noGrp="1"/>
          </p:cNvSpPr>
          <p:nvPr>
            <p:ph type="body" idx="2"/>
          </p:nvPr>
        </p:nvSpPr>
        <p:spPr>
          <a:xfrm>
            <a:off x="5775715" y="1064257"/>
            <a:ext cx="4486500" cy="5431200"/>
          </a:xfrm>
          <a:prstGeom prst="rect">
            <a:avLst/>
          </a:prstGeom>
        </p:spPr>
        <p:txBody>
          <a:bodyPr spcFirstLastPara="1" wrap="square" lIns="116050" tIns="116050" rIns="116050" bIns="116050" anchor="ctr" anchorCtr="0">
            <a:noAutofit/>
          </a:bodyPr>
          <a:lstStyle>
            <a:lvl1pPr marL="457200" lvl="0" indent="-374650">
              <a:spcBef>
                <a:spcPts val="0"/>
              </a:spcBef>
              <a:spcAft>
                <a:spcPts val="0"/>
              </a:spcAft>
              <a:buSzPts val="2300"/>
              <a:buChar char="●"/>
              <a:defRPr/>
            </a:lvl1pPr>
            <a:lvl2pPr marL="914400" lvl="1" indent="-342900">
              <a:spcBef>
                <a:spcPts val="2000"/>
              </a:spcBef>
              <a:spcAft>
                <a:spcPts val="0"/>
              </a:spcAft>
              <a:buSzPts val="1800"/>
              <a:buChar char="○"/>
              <a:defRPr/>
            </a:lvl2pPr>
            <a:lvl3pPr marL="1371600" lvl="2" indent="-342900">
              <a:spcBef>
                <a:spcPts val="2000"/>
              </a:spcBef>
              <a:spcAft>
                <a:spcPts val="0"/>
              </a:spcAft>
              <a:buSzPts val="1800"/>
              <a:buChar char="■"/>
              <a:defRPr/>
            </a:lvl3pPr>
            <a:lvl4pPr marL="1828800" lvl="3" indent="-342900">
              <a:spcBef>
                <a:spcPts val="2000"/>
              </a:spcBef>
              <a:spcAft>
                <a:spcPts val="0"/>
              </a:spcAft>
              <a:buSzPts val="1800"/>
              <a:buChar char="●"/>
              <a:defRPr/>
            </a:lvl4pPr>
            <a:lvl5pPr marL="2286000" lvl="4" indent="-342900">
              <a:spcBef>
                <a:spcPts val="2000"/>
              </a:spcBef>
              <a:spcAft>
                <a:spcPts val="0"/>
              </a:spcAft>
              <a:buSzPts val="1800"/>
              <a:buChar char="○"/>
              <a:defRPr/>
            </a:lvl5pPr>
            <a:lvl6pPr marL="2743200" lvl="5" indent="-342900">
              <a:spcBef>
                <a:spcPts val="2000"/>
              </a:spcBef>
              <a:spcAft>
                <a:spcPts val="0"/>
              </a:spcAft>
              <a:buSzPts val="1800"/>
              <a:buChar char="■"/>
              <a:defRPr/>
            </a:lvl6pPr>
            <a:lvl7pPr marL="3200400" lvl="6" indent="-342900">
              <a:spcBef>
                <a:spcPts val="2000"/>
              </a:spcBef>
              <a:spcAft>
                <a:spcPts val="0"/>
              </a:spcAft>
              <a:buSzPts val="1800"/>
              <a:buChar char="●"/>
              <a:defRPr/>
            </a:lvl7pPr>
            <a:lvl8pPr marL="3657600" lvl="7" indent="-342900">
              <a:spcBef>
                <a:spcPts val="2000"/>
              </a:spcBef>
              <a:spcAft>
                <a:spcPts val="0"/>
              </a:spcAft>
              <a:buSzPts val="1800"/>
              <a:buChar char="○"/>
              <a:defRPr/>
            </a:lvl8pPr>
            <a:lvl9pPr marL="4114800" lvl="8" indent="-342900">
              <a:spcBef>
                <a:spcPts val="2000"/>
              </a:spcBef>
              <a:spcAft>
                <a:spcPts val="2000"/>
              </a:spcAft>
              <a:buSzPts val="1800"/>
              <a:buChar char="■"/>
              <a:defRPr/>
            </a:lvl9pPr>
          </a:lstStyle>
          <a:p>
            <a:endParaRPr/>
          </a:p>
        </p:txBody>
      </p:sp>
      <p:sp>
        <p:nvSpPr>
          <p:cNvPr id="40" name="Google Shape;40;p9"/>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64468" y="6218168"/>
            <a:ext cx="7014300" cy="889500"/>
          </a:xfrm>
          <a:prstGeom prst="rect">
            <a:avLst/>
          </a:prstGeom>
        </p:spPr>
        <p:txBody>
          <a:bodyPr spcFirstLastPara="1" wrap="square" lIns="116050" tIns="116050" rIns="116050" bIns="116050" anchor="ctr" anchorCtr="0">
            <a:noAutofit/>
          </a:bodyPr>
          <a:lstStyle>
            <a:lvl1pPr marL="457200" lvl="0" indent="-228600">
              <a:lnSpc>
                <a:spcPct val="100000"/>
              </a:lnSpc>
              <a:spcBef>
                <a:spcPts val="0"/>
              </a:spcBef>
              <a:spcAft>
                <a:spcPts val="0"/>
              </a:spcAft>
              <a:buSzPts val="2300"/>
              <a:buNone/>
              <a:defRPr/>
            </a:lvl1pPr>
          </a:lstStyle>
          <a:p>
            <a:endParaRPr/>
          </a:p>
        </p:txBody>
      </p:sp>
      <p:sp>
        <p:nvSpPr>
          <p:cNvPr id="43" name="Google Shape;43;p10"/>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64468" y="1625801"/>
            <a:ext cx="9963000" cy="28860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15200"/>
              <a:buNone/>
              <a:defRPr sz="15200"/>
            </a:lvl1pPr>
            <a:lvl2pPr lvl="1" algn="ctr">
              <a:spcBef>
                <a:spcPts val="0"/>
              </a:spcBef>
              <a:spcAft>
                <a:spcPts val="0"/>
              </a:spcAft>
              <a:buSzPts val="15200"/>
              <a:buNone/>
              <a:defRPr sz="15200"/>
            </a:lvl2pPr>
            <a:lvl3pPr lvl="2" algn="ctr">
              <a:spcBef>
                <a:spcPts val="0"/>
              </a:spcBef>
              <a:spcAft>
                <a:spcPts val="0"/>
              </a:spcAft>
              <a:buSzPts val="15200"/>
              <a:buNone/>
              <a:defRPr sz="15200"/>
            </a:lvl3pPr>
            <a:lvl4pPr lvl="3" algn="ctr">
              <a:spcBef>
                <a:spcPts val="0"/>
              </a:spcBef>
              <a:spcAft>
                <a:spcPts val="0"/>
              </a:spcAft>
              <a:buSzPts val="15200"/>
              <a:buNone/>
              <a:defRPr sz="15200"/>
            </a:lvl4pPr>
            <a:lvl5pPr lvl="4" algn="ctr">
              <a:spcBef>
                <a:spcPts val="0"/>
              </a:spcBef>
              <a:spcAft>
                <a:spcPts val="0"/>
              </a:spcAft>
              <a:buSzPts val="15200"/>
              <a:buNone/>
              <a:defRPr sz="15200"/>
            </a:lvl5pPr>
            <a:lvl6pPr lvl="5" algn="ctr">
              <a:spcBef>
                <a:spcPts val="0"/>
              </a:spcBef>
              <a:spcAft>
                <a:spcPts val="0"/>
              </a:spcAft>
              <a:buSzPts val="15200"/>
              <a:buNone/>
              <a:defRPr sz="15200"/>
            </a:lvl6pPr>
            <a:lvl7pPr lvl="6" algn="ctr">
              <a:spcBef>
                <a:spcPts val="0"/>
              </a:spcBef>
              <a:spcAft>
                <a:spcPts val="0"/>
              </a:spcAft>
              <a:buSzPts val="15200"/>
              <a:buNone/>
              <a:defRPr sz="15200"/>
            </a:lvl7pPr>
            <a:lvl8pPr lvl="7" algn="ctr">
              <a:spcBef>
                <a:spcPts val="0"/>
              </a:spcBef>
              <a:spcAft>
                <a:spcPts val="0"/>
              </a:spcAft>
              <a:buSzPts val="15200"/>
              <a:buNone/>
              <a:defRPr sz="15200"/>
            </a:lvl8pPr>
            <a:lvl9pPr lvl="8" algn="ctr">
              <a:spcBef>
                <a:spcPts val="0"/>
              </a:spcBef>
              <a:spcAft>
                <a:spcPts val="0"/>
              </a:spcAft>
              <a:buSzPts val="15200"/>
              <a:buNone/>
              <a:defRPr sz="15200"/>
            </a:lvl9pPr>
          </a:lstStyle>
          <a:p>
            <a:r>
              <a:t>xx%</a:t>
            </a:r>
          </a:p>
        </p:txBody>
      </p:sp>
      <p:sp>
        <p:nvSpPr>
          <p:cNvPr id="46" name="Google Shape;46;p11"/>
          <p:cNvSpPr txBox="1">
            <a:spLocks noGrp="1"/>
          </p:cNvSpPr>
          <p:nvPr>
            <p:ph type="body" idx="1"/>
          </p:nvPr>
        </p:nvSpPr>
        <p:spPr>
          <a:xfrm>
            <a:off x="364468" y="4633192"/>
            <a:ext cx="9963000" cy="1911900"/>
          </a:xfrm>
          <a:prstGeom prst="rect">
            <a:avLst/>
          </a:prstGeom>
        </p:spPr>
        <p:txBody>
          <a:bodyPr spcFirstLastPara="1" wrap="square" lIns="116050" tIns="116050" rIns="116050" bIns="116050" anchor="t" anchorCtr="0">
            <a:noAutofit/>
          </a:bodyPr>
          <a:lstStyle>
            <a:lvl1pPr marL="457200" lvl="0" indent="-374650" algn="ctr">
              <a:spcBef>
                <a:spcPts val="0"/>
              </a:spcBef>
              <a:spcAft>
                <a:spcPts val="0"/>
              </a:spcAft>
              <a:buSzPts val="2300"/>
              <a:buChar char="●"/>
              <a:defRPr/>
            </a:lvl1pPr>
            <a:lvl2pPr marL="914400" lvl="1" indent="-342900" algn="ctr">
              <a:spcBef>
                <a:spcPts val="2000"/>
              </a:spcBef>
              <a:spcAft>
                <a:spcPts val="0"/>
              </a:spcAft>
              <a:buSzPts val="1800"/>
              <a:buChar char="○"/>
              <a:defRPr/>
            </a:lvl2pPr>
            <a:lvl3pPr marL="1371600" lvl="2" indent="-342900" algn="ctr">
              <a:spcBef>
                <a:spcPts val="2000"/>
              </a:spcBef>
              <a:spcAft>
                <a:spcPts val="0"/>
              </a:spcAft>
              <a:buSzPts val="1800"/>
              <a:buChar char="■"/>
              <a:defRPr/>
            </a:lvl3pPr>
            <a:lvl4pPr marL="1828800" lvl="3" indent="-342900" algn="ctr">
              <a:spcBef>
                <a:spcPts val="2000"/>
              </a:spcBef>
              <a:spcAft>
                <a:spcPts val="0"/>
              </a:spcAft>
              <a:buSzPts val="1800"/>
              <a:buChar char="●"/>
              <a:defRPr/>
            </a:lvl4pPr>
            <a:lvl5pPr marL="2286000" lvl="4" indent="-342900" algn="ctr">
              <a:spcBef>
                <a:spcPts val="2000"/>
              </a:spcBef>
              <a:spcAft>
                <a:spcPts val="0"/>
              </a:spcAft>
              <a:buSzPts val="1800"/>
              <a:buChar char="○"/>
              <a:defRPr/>
            </a:lvl5pPr>
            <a:lvl6pPr marL="2743200" lvl="5" indent="-342900" algn="ctr">
              <a:spcBef>
                <a:spcPts val="2000"/>
              </a:spcBef>
              <a:spcAft>
                <a:spcPts val="0"/>
              </a:spcAft>
              <a:buSzPts val="1800"/>
              <a:buChar char="■"/>
              <a:defRPr/>
            </a:lvl6pPr>
            <a:lvl7pPr marL="3200400" lvl="6" indent="-342900" algn="ctr">
              <a:spcBef>
                <a:spcPts val="2000"/>
              </a:spcBef>
              <a:spcAft>
                <a:spcPts val="0"/>
              </a:spcAft>
              <a:buSzPts val="1800"/>
              <a:buChar char="●"/>
              <a:defRPr/>
            </a:lvl7pPr>
            <a:lvl8pPr marL="3657600" lvl="7" indent="-342900" algn="ctr">
              <a:spcBef>
                <a:spcPts val="2000"/>
              </a:spcBef>
              <a:spcAft>
                <a:spcPts val="0"/>
              </a:spcAft>
              <a:buSzPts val="1800"/>
              <a:buChar char="○"/>
              <a:defRPr/>
            </a:lvl8pPr>
            <a:lvl9pPr marL="4114800" lvl="8" indent="-342900" algn="ctr">
              <a:spcBef>
                <a:spcPts val="2000"/>
              </a:spcBef>
              <a:spcAft>
                <a:spcPts val="2000"/>
              </a:spcAft>
              <a:buSzPts val="1800"/>
              <a:buChar char="■"/>
              <a:defRPr/>
            </a:lvl9pPr>
          </a:lstStyle>
          <a:p>
            <a:endParaRPr/>
          </a:p>
        </p:txBody>
      </p:sp>
      <p:sp>
        <p:nvSpPr>
          <p:cNvPr id="47" name="Google Shape;47;p11"/>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Autofit/>
          </a:bodyPr>
          <a:lstStyle>
            <a:lvl1pPr lvl="0">
              <a:spcBef>
                <a:spcPts val="0"/>
              </a:spcBef>
              <a:spcAft>
                <a:spcPts val="0"/>
              </a:spcAft>
              <a:buClr>
                <a:schemeClr val="dk1"/>
              </a:buClr>
              <a:buSzPts val="3600"/>
              <a:buNone/>
              <a:defRPr sz="3600">
                <a:solidFill>
                  <a:schemeClr val="dk1"/>
                </a:solidFill>
              </a:defRPr>
            </a:lvl1pPr>
            <a:lvl2pPr lvl="1">
              <a:spcBef>
                <a:spcPts val="0"/>
              </a:spcBef>
              <a:spcAft>
                <a:spcPts val="0"/>
              </a:spcAft>
              <a:buClr>
                <a:schemeClr val="dk1"/>
              </a:buClr>
              <a:buSzPts val="3600"/>
              <a:buNone/>
              <a:defRPr sz="3600">
                <a:solidFill>
                  <a:schemeClr val="dk1"/>
                </a:solidFill>
              </a:defRPr>
            </a:lvl2pPr>
            <a:lvl3pPr lvl="2">
              <a:spcBef>
                <a:spcPts val="0"/>
              </a:spcBef>
              <a:spcAft>
                <a:spcPts val="0"/>
              </a:spcAft>
              <a:buClr>
                <a:schemeClr val="dk1"/>
              </a:buClr>
              <a:buSzPts val="3600"/>
              <a:buNone/>
              <a:defRPr sz="3600">
                <a:solidFill>
                  <a:schemeClr val="dk1"/>
                </a:solidFill>
              </a:defRPr>
            </a:lvl3pPr>
            <a:lvl4pPr lvl="3">
              <a:spcBef>
                <a:spcPts val="0"/>
              </a:spcBef>
              <a:spcAft>
                <a:spcPts val="0"/>
              </a:spcAft>
              <a:buClr>
                <a:schemeClr val="dk1"/>
              </a:buClr>
              <a:buSzPts val="3600"/>
              <a:buNone/>
              <a:defRPr sz="3600">
                <a:solidFill>
                  <a:schemeClr val="dk1"/>
                </a:solidFill>
              </a:defRPr>
            </a:lvl4pPr>
            <a:lvl5pPr lvl="4">
              <a:spcBef>
                <a:spcPts val="0"/>
              </a:spcBef>
              <a:spcAft>
                <a:spcPts val="0"/>
              </a:spcAft>
              <a:buClr>
                <a:schemeClr val="dk1"/>
              </a:buClr>
              <a:buSzPts val="3600"/>
              <a:buNone/>
              <a:defRPr sz="3600">
                <a:solidFill>
                  <a:schemeClr val="dk1"/>
                </a:solidFill>
              </a:defRPr>
            </a:lvl5pPr>
            <a:lvl6pPr lvl="5">
              <a:spcBef>
                <a:spcPts val="0"/>
              </a:spcBef>
              <a:spcAft>
                <a:spcPts val="0"/>
              </a:spcAft>
              <a:buClr>
                <a:schemeClr val="dk1"/>
              </a:buClr>
              <a:buSzPts val="3600"/>
              <a:buNone/>
              <a:defRPr sz="3600">
                <a:solidFill>
                  <a:schemeClr val="dk1"/>
                </a:solidFill>
              </a:defRPr>
            </a:lvl6pPr>
            <a:lvl7pPr lvl="6">
              <a:spcBef>
                <a:spcPts val="0"/>
              </a:spcBef>
              <a:spcAft>
                <a:spcPts val="0"/>
              </a:spcAft>
              <a:buClr>
                <a:schemeClr val="dk1"/>
              </a:buClr>
              <a:buSzPts val="3600"/>
              <a:buNone/>
              <a:defRPr sz="3600">
                <a:solidFill>
                  <a:schemeClr val="dk1"/>
                </a:solidFill>
              </a:defRPr>
            </a:lvl7pPr>
            <a:lvl8pPr lvl="7">
              <a:spcBef>
                <a:spcPts val="0"/>
              </a:spcBef>
              <a:spcAft>
                <a:spcPts val="0"/>
              </a:spcAft>
              <a:buClr>
                <a:schemeClr val="dk1"/>
              </a:buClr>
              <a:buSzPts val="3600"/>
              <a:buNone/>
              <a:defRPr sz="3600">
                <a:solidFill>
                  <a:schemeClr val="dk1"/>
                </a:solidFill>
              </a:defRPr>
            </a:lvl8pPr>
            <a:lvl9pPr lvl="8">
              <a:spcBef>
                <a:spcPts val="0"/>
              </a:spcBef>
              <a:spcAft>
                <a:spcPts val="0"/>
              </a:spcAft>
              <a:buClr>
                <a:schemeClr val="dk1"/>
              </a:buClr>
              <a:buSzPts val="3600"/>
              <a:buNone/>
              <a:defRPr sz="3600">
                <a:solidFill>
                  <a:schemeClr val="dk1"/>
                </a:solidFill>
              </a:defRPr>
            </a:lvl9pPr>
          </a:lstStyle>
          <a:p>
            <a:endParaRPr/>
          </a:p>
        </p:txBody>
      </p:sp>
      <p:sp>
        <p:nvSpPr>
          <p:cNvPr id="7" name="Google Shape;7;p1"/>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Autofit/>
          </a:bodyPr>
          <a:lstStyle>
            <a:lvl1pPr marL="457200" lvl="0" indent="-374650">
              <a:lnSpc>
                <a:spcPct val="115000"/>
              </a:lnSpc>
              <a:spcBef>
                <a:spcPts val="0"/>
              </a:spcBef>
              <a:spcAft>
                <a:spcPts val="0"/>
              </a:spcAft>
              <a:buClr>
                <a:schemeClr val="dk2"/>
              </a:buClr>
              <a:buSzPts val="2300"/>
              <a:buChar char="●"/>
              <a:defRPr sz="2300">
                <a:solidFill>
                  <a:schemeClr val="dk2"/>
                </a:solidFill>
              </a:defRPr>
            </a:lvl1pPr>
            <a:lvl2pPr marL="914400" lvl="1" indent="-342900">
              <a:lnSpc>
                <a:spcPct val="115000"/>
              </a:lnSpc>
              <a:spcBef>
                <a:spcPts val="2000"/>
              </a:spcBef>
              <a:spcAft>
                <a:spcPts val="0"/>
              </a:spcAft>
              <a:buClr>
                <a:schemeClr val="dk2"/>
              </a:buClr>
              <a:buSzPts val="1800"/>
              <a:buChar char="○"/>
              <a:defRPr sz="1800">
                <a:solidFill>
                  <a:schemeClr val="dk2"/>
                </a:solidFill>
              </a:defRPr>
            </a:lvl2pPr>
            <a:lvl3pPr marL="1371600" lvl="2" indent="-342900">
              <a:lnSpc>
                <a:spcPct val="115000"/>
              </a:lnSpc>
              <a:spcBef>
                <a:spcPts val="2000"/>
              </a:spcBef>
              <a:spcAft>
                <a:spcPts val="0"/>
              </a:spcAft>
              <a:buClr>
                <a:schemeClr val="dk2"/>
              </a:buClr>
              <a:buSzPts val="1800"/>
              <a:buChar char="■"/>
              <a:defRPr sz="1800">
                <a:solidFill>
                  <a:schemeClr val="dk2"/>
                </a:solidFill>
              </a:defRPr>
            </a:lvl3pPr>
            <a:lvl4pPr marL="1828800" lvl="3" indent="-342900">
              <a:lnSpc>
                <a:spcPct val="115000"/>
              </a:lnSpc>
              <a:spcBef>
                <a:spcPts val="2000"/>
              </a:spcBef>
              <a:spcAft>
                <a:spcPts val="0"/>
              </a:spcAft>
              <a:buClr>
                <a:schemeClr val="dk2"/>
              </a:buClr>
              <a:buSzPts val="1800"/>
              <a:buChar char="●"/>
              <a:defRPr sz="1800">
                <a:solidFill>
                  <a:schemeClr val="dk2"/>
                </a:solidFill>
              </a:defRPr>
            </a:lvl4pPr>
            <a:lvl5pPr marL="2286000" lvl="4" indent="-342900">
              <a:lnSpc>
                <a:spcPct val="115000"/>
              </a:lnSpc>
              <a:spcBef>
                <a:spcPts val="2000"/>
              </a:spcBef>
              <a:spcAft>
                <a:spcPts val="0"/>
              </a:spcAft>
              <a:buClr>
                <a:schemeClr val="dk2"/>
              </a:buClr>
              <a:buSzPts val="1800"/>
              <a:buChar char="○"/>
              <a:defRPr sz="1800">
                <a:solidFill>
                  <a:schemeClr val="dk2"/>
                </a:solidFill>
              </a:defRPr>
            </a:lvl5pPr>
            <a:lvl6pPr marL="2743200" lvl="5" indent="-342900">
              <a:lnSpc>
                <a:spcPct val="115000"/>
              </a:lnSpc>
              <a:spcBef>
                <a:spcPts val="2000"/>
              </a:spcBef>
              <a:spcAft>
                <a:spcPts val="0"/>
              </a:spcAft>
              <a:buClr>
                <a:schemeClr val="dk2"/>
              </a:buClr>
              <a:buSzPts val="1800"/>
              <a:buChar char="■"/>
              <a:defRPr sz="1800">
                <a:solidFill>
                  <a:schemeClr val="dk2"/>
                </a:solidFill>
              </a:defRPr>
            </a:lvl6pPr>
            <a:lvl7pPr marL="3200400" lvl="6" indent="-342900">
              <a:lnSpc>
                <a:spcPct val="115000"/>
              </a:lnSpc>
              <a:spcBef>
                <a:spcPts val="2000"/>
              </a:spcBef>
              <a:spcAft>
                <a:spcPts val="0"/>
              </a:spcAft>
              <a:buClr>
                <a:schemeClr val="dk2"/>
              </a:buClr>
              <a:buSzPts val="1800"/>
              <a:buChar char="●"/>
              <a:defRPr sz="1800">
                <a:solidFill>
                  <a:schemeClr val="dk2"/>
                </a:solidFill>
              </a:defRPr>
            </a:lvl7pPr>
            <a:lvl8pPr marL="3657600" lvl="7" indent="-342900">
              <a:lnSpc>
                <a:spcPct val="115000"/>
              </a:lnSpc>
              <a:spcBef>
                <a:spcPts val="2000"/>
              </a:spcBef>
              <a:spcAft>
                <a:spcPts val="0"/>
              </a:spcAft>
              <a:buClr>
                <a:schemeClr val="dk2"/>
              </a:buClr>
              <a:buSzPts val="1800"/>
              <a:buChar char="○"/>
              <a:defRPr sz="1800">
                <a:solidFill>
                  <a:schemeClr val="dk2"/>
                </a:solidFill>
              </a:defRPr>
            </a:lvl8pPr>
            <a:lvl9pPr marL="4114800" lvl="8" indent="-342900">
              <a:lnSpc>
                <a:spcPct val="115000"/>
              </a:lnSpc>
              <a:spcBef>
                <a:spcPts val="2000"/>
              </a:spcBef>
              <a:spcAft>
                <a:spcPts val="2000"/>
              </a:spcAft>
              <a:buClr>
                <a:schemeClr val="dk2"/>
              </a:buClr>
              <a:buSzPts val="1800"/>
              <a:buChar char="■"/>
              <a:defRPr sz="1800">
                <a:solidFill>
                  <a:schemeClr val="dk2"/>
                </a:solidFill>
              </a:defRPr>
            </a:lvl9pPr>
          </a:lstStyle>
          <a:p>
            <a:endParaRPr/>
          </a:p>
        </p:txBody>
      </p:sp>
      <p:sp>
        <p:nvSpPr>
          <p:cNvPr id="8" name="Google Shape;8;p1"/>
          <p:cNvSpPr txBox="1">
            <a:spLocks noGrp="1"/>
          </p:cNvSpPr>
          <p:nvPr>
            <p:ph type="sldNum" idx="12"/>
          </p:nvPr>
        </p:nvSpPr>
        <p:spPr>
          <a:xfrm>
            <a:off x="9906772" y="6854072"/>
            <a:ext cx="641700" cy="578400"/>
          </a:xfrm>
          <a:prstGeom prst="rect">
            <a:avLst/>
          </a:prstGeom>
          <a:noFill/>
          <a:ln>
            <a:noFill/>
          </a:ln>
        </p:spPr>
        <p:txBody>
          <a:bodyPr spcFirstLastPara="1" wrap="square" lIns="116050" tIns="116050" rIns="116050" bIns="116050" anchor="ctr" anchorCtr="0">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2053925" y="179336"/>
            <a:ext cx="7198200" cy="495000"/>
          </a:xfrm>
          <a:prstGeom prst="rect">
            <a:avLst/>
          </a:prstGeom>
          <a:ln>
            <a:solidFill>
              <a:srgbClr val="7030A0"/>
            </a:solidFill>
            <a:headEnd type="none" w="sm" len="sm"/>
            <a:tailEnd type="none" w="sm" len="sm"/>
          </a:ln>
        </p:spPr>
        <p:style>
          <a:lnRef idx="2">
            <a:schemeClr val="accent3"/>
          </a:lnRef>
          <a:fillRef idx="1">
            <a:schemeClr val="lt1"/>
          </a:fillRef>
          <a:effectRef idx="0">
            <a:schemeClr val="accent3"/>
          </a:effectRef>
          <a:fontRef idx="minor">
            <a:schemeClr val="dk1"/>
          </a:fontRef>
        </p:style>
        <p:txBody>
          <a:bodyPr spcFirstLastPara="1" wrap="square" lIns="91425" tIns="91425" rIns="91425" bIns="91425" anchor="t" anchorCtr="0">
            <a:noAutofit/>
          </a:bodyPr>
          <a:lstStyle/>
          <a:p>
            <a:pPr marL="0" lvl="0" indent="0" algn="ctr" rtl="0">
              <a:spcBef>
                <a:spcPts val="0"/>
              </a:spcBef>
              <a:spcAft>
                <a:spcPts val="0"/>
              </a:spcAft>
              <a:buNone/>
            </a:pPr>
            <a:r>
              <a:rPr lang="en-GB" sz="2400" dirty="0">
                <a:solidFill>
                  <a:srgbClr val="7030A0"/>
                </a:solidFill>
                <a:latin typeface="Kinetic Letters Joined" panose="00000500000000000000" pitchFamily="50" charset="0"/>
              </a:rPr>
              <a:t>PSHE at Hall Meadow Primary School </a:t>
            </a:r>
            <a:endParaRPr sz="2400" dirty="0">
              <a:solidFill>
                <a:srgbClr val="7030A0"/>
              </a:solidFill>
              <a:latin typeface="Kinetic Letters Joined" panose="00000500000000000000" pitchFamily="50" charset="0"/>
            </a:endParaRPr>
          </a:p>
        </p:txBody>
      </p:sp>
      <p:sp>
        <p:nvSpPr>
          <p:cNvPr id="55" name="Google Shape;55;p13"/>
          <p:cNvSpPr txBox="1"/>
          <p:nvPr/>
        </p:nvSpPr>
        <p:spPr>
          <a:xfrm>
            <a:off x="146775" y="853440"/>
            <a:ext cx="2687865" cy="6488685"/>
          </a:xfrm>
          <a:prstGeom prst="rect">
            <a:avLst/>
          </a:prstGeom>
          <a:noFill/>
          <a:ln w="19050" cap="flat" cmpd="sng">
            <a:solidFill>
              <a:srgbClr val="7030A0"/>
            </a:solidFill>
            <a:prstDash val="solid"/>
            <a:round/>
            <a:headEnd type="none" w="sm" len="sm"/>
            <a:tailEnd type="none" w="sm" len="sm"/>
          </a:ln>
        </p:spPr>
        <p:txBody>
          <a:bodyPr spcFirstLastPara="1" wrap="square" lIns="91425" tIns="91425" rIns="91425" bIns="91425" anchor="t" anchorCtr="0">
            <a:noAutofit/>
          </a:bodyPr>
          <a:lstStyle/>
          <a:p>
            <a:pPr fontAlgn="t"/>
            <a:r>
              <a:rPr lang="en-GB" sz="1200" b="1" u="sng" dirty="0">
                <a:solidFill>
                  <a:srgbClr val="7030A0"/>
                </a:solidFill>
                <a:latin typeface="Kinetic Letters Joined" panose="00000500000000000000" pitchFamily="50" charset="0"/>
              </a:rPr>
              <a:t>Our Intent</a:t>
            </a:r>
          </a:p>
          <a:p>
            <a:pPr fontAlgn="t"/>
            <a:endParaRPr lang="en-GB" sz="1200" dirty="0">
              <a:latin typeface="Kinetic Letters Joined" panose="00000500000000000000" pitchFamily="50" charset="0"/>
            </a:endParaRPr>
          </a:p>
          <a:p>
            <a:pPr fontAlgn="t"/>
            <a:r>
              <a:rPr lang="en-GB" sz="1200" dirty="0">
                <a:latin typeface="Kinetic Letters Joined" panose="00000500000000000000" pitchFamily="50" charset="0"/>
              </a:rPr>
              <a:t>At Hall Meadow, it is our intent that all children will be ‘lifelong learners’ with the confidence and ability to develop their skills and understanding when having new experiences, meeting new challenges and finding themselves in unfamiliar situations. As a school, we believe that children are all individuals and therefore, we aim to encourage mutual respect, responsibility and foster self-esteem in a happy and caring atmosphere. Our PSHE Curriculum aims to develop learning which results in the acquisition of knowledge and skills that enable children to access the wider curriculum. With the intent to prepare children to become healthy, independent and responsible citizens now and in their future roles within their community. To meet the National Curriculum needs, we provide a balanced and broadly-based curriculum which promotes the spiritual, moral, cultural, mental and physical development of pupils, preparing them for the opportunities, responsibilities and experiences for later life. It aims to help them understand how they are developing personally and socially, and tackles many of the moral, social and cultural issues that are part of growing up. We provide our children with opportunities for them to learn about rights and responsibilities and appreciate what it means to be a member of a diverse society.</a:t>
            </a:r>
            <a:endParaRPr lang="en-GB" dirty="0">
              <a:latin typeface="Kinetic Letters Joined" panose="00000500000000000000" pitchFamily="50" charset="0"/>
            </a:endParaRPr>
          </a:p>
        </p:txBody>
      </p:sp>
      <p:sp>
        <p:nvSpPr>
          <p:cNvPr id="56" name="Google Shape;56;p13"/>
          <p:cNvSpPr txBox="1"/>
          <p:nvPr/>
        </p:nvSpPr>
        <p:spPr>
          <a:xfrm>
            <a:off x="2915920" y="853440"/>
            <a:ext cx="7680655" cy="6488685"/>
          </a:xfrm>
          <a:prstGeom prst="rect">
            <a:avLst/>
          </a:prstGeom>
          <a:noFill/>
          <a:ln w="19050" cap="flat" cmpd="sng">
            <a:solidFill>
              <a:srgbClr val="7030A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b="1" dirty="0">
                <a:solidFill>
                  <a:srgbClr val="7030A0"/>
                </a:solidFill>
                <a:latin typeface="Kinetic Letters Joined" panose="00000500000000000000" pitchFamily="50" charset="0"/>
              </a:rPr>
              <a:t>Implementation -  </a:t>
            </a:r>
            <a:r>
              <a:rPr lang="en-GB" sz="1600" b="1" i="1" u="sng" dirty="0">
                <a:solidFill>
                  <a:srgbClr val="7030A0"/>
                </a:solidFill>
                <a:latin typeface="Kinetic Letters Joined" panose="00000500000000000000" pitchFamily="50" charset="0"/>
              </a:rPr>
              <a:t>H</a:t>
            </a:r>
            <a:r>
              <a:rPr lang="en-GB" sz="1600" b="1" u="sng" dirty="0">
                <a:solidFill>
                  <a:srgbClr val="7030A0"/>
                </a:solidFill>
                <a:latin typeface="Kinetic Letters Joined" panose="00000500000000000000" pitchFamily="50" charset="0"/>
              </a:rPr>
              <a:t>ow do we do this?</a:t>
            </a:r>
          </a:p>
          <a:p>
            <a:pPr marL="0" lvl="0" indent="0" algn="l" rtl="0">
              <a:spcBef>
                <a:spcPts val="0"/>
              </a:spcBef>
              <a:spcAft>
                <a:spcPts val="0"/>
              </a:spcAft>
              <a:buNone/>
            </a:pPr>
            <a:endParaRPr lang="en-GB" sz="1600" b="1" u="sng" dirty="0">
              <a:solidFill>
                <a:srgbClr val="7030A0"/>
              </a:solidFill>
              <a:latin typeface="Kinetic Letters Joined" panose="00000500000000000000" pitchFamily="50" charset="0"/>
            </a:endParaRPr>
          </a:p>
          <a:p>
            <a:pPr fontAlgn="t"/>
            <a:r>
              <a:rPr lang="en-GB" sz="1200" dirty="0">
                <a:latin typeface="Kinetic Letters Joined" panose="00000500000000000000" pitchFamily="50" charset="0"/>
              </a:rPr>
              <a:t>At Hall Meadow we offer a nurturing learning environment in which each child is encouraged to develop their full potential and where their achievements and successes are celebrated and rewarded. </a:t>
            </a:r>
          </a:p>
          <a:p>
            <a:pPr fontAlgn="t"/>
            <a:endParaRPr lang="en-GB" sz="1200" dirty="0">
              <a:latin typeface="Kinetic Letters Joined" panose="00000500000000000000" pitchFamily="50" charset="0"/>
            </a:endParaRPr>
          </a:p>
          <a:p>
            <a:pPr lvl="0"/>
            <a:r>
              <a:rPr lang="en-GB" sz="1200" dirty="0">
                <a:latin typeface="Kinetic Letters Joined" panose="00000500000000000000" pitchFamily="50" charset="0"/>
              </a:rPr>
              <a:t>We follow the SCARF PSHE program, which is a whole school approach that provides a scheme of learning from the Early Years Foundation Stage through to, and including, Year 6.</a:t>
            </a:r>
          </a:p>
          <a:p>
            <a:pPr lvl="0"/>
            <a:r>
              <a:rPr lang="en-GB" sz="1200" dirty="0">
                <a:latin typeface="Kinetic Letters Joined" panose="00000500000000000000" pitchFamily="50" charset="0"/>
              </a:rPr>
              <a:t>SCARF, standing for Safety, Caring, Achievement, Resilience and Friendship is mapped to the PSHE Association programmes of study. It is centred on a values based, ‘Growth Mindset’ approach and is divided into six half termly units. The units are tailored to each year group under the following themes:</a:t>
            </a:r>
          </a:p>
          <a:p>
            <a:pPr marL="171450" lvl="0" indent="-171450">
              <a:buFont typeface="Wingdings" panose="05000000000000000000" pitchFamily="2" charset="2"/>
              <a:buChar char="§"/>
            </a:pPr>
            <a:r>
              <a:rPr lang="en-GB" sz="1200" dirty="0">
                <a:latin typeface="Kinetic Letters Joined" panose="00000500000000000000" pitchFamily="50" charset="0"/>
              </a:rPr>
              <a:t>Being my Best, </a:t>
            </a:r>
          </a:p>
          <a:p>
            <a:pPr marL="171450" lvl="0" indent="-171450">
              <a:buFont typeface="Wingdings" panose="05000000000000000000" pitchFamily="2" charset="2"/>
              <a:buChar char="§"/>
            </a:pPr>
            <a:r>
              <a:rPr lang="en-GB" sz="1200" dirty="0">
                <a:latin typeface="Kinetic Letters Joined" panose="00000500000000000000" pitchFamily="50" charset="0"/>
              </a:rPr>
              <a:t>Me and my Relationships,</a:t>
            </a:r>
          </a:p>
          <a:p>
            <a:pPr marL="171450" lvl="0" indent="-171450">
              <a:buFont typeface="Wingdings" panose="05000000000000000000" pitchFamily="2" charset="2"/>
              <a:buChar char="§"/>
            </a:pPr>
            <a:r>
              <a:rPr lang="en-GB" sz="1200" dirty="0">
                <a:latin typeface="Kinetic Letters Joined" panose="00000500000000000000" pitchFamily="50" charset="0"/>
              </a:rPr>
              <a:t>Keeping Myself Safe, </a:t>
            </a:r>
          </a:p>
          <a:p>
            <a:pPr marL="171450" lvl="0" indent="-171450">
              <a:buFont typeface="Wingdings" panose="05000000000000000000" pitchFamily="2" charset="2"/>
              <a:buChar char="§"/>
            </a:pPr>
            <a:r>
              <a:rPr lang="en-GB" sz="1200" dirty="0">
                <a:latin typeface="Kinetic Letters Joined" panose="00000500000000000000" pitchFamily="50" charset="0"/>
              </a:rPr>
              <a:t>Valuing Difference,</a:t>
            </a:r>
          </a:p>
          <a:p>
            <a:pPr marL="171450" lvl="0" indent="-171450">
              <a:buFont typeface="Wingdings" panose="05000000000000000000" pitchFamily="2" charset="2"/>
              <a:buChar char="§"/>
            </a:pPr>
            <a:r>
              <a:rPr lang="en-GB" sz="1200" dirty="0">
                <a:latin typeface="Kinetic Letters Joined" panose="00000500000000000000" pitchFamily="50" charset="0"/>
              </a:rPr>
              <a:t>Growing and Changing,</a:t>
            </a:r>
          </a:p>
          <a:p>
            <a:pPr marL="171450" lvl="0" indent="-171450">
              <a:buFont typeface="Wingdings" panose="05000000000000000000" pitchFamily="2" charset="2"/>
              <a:buChar char="§"/>
            </a:pPr>
            <a:r>
              <a:rPr lang="en-GB" sz="1200" dirty="0">
                <a:latin typeface="Kinetic Letters Joined" panose="00000500000000000000" pitchFamily="50" charset="0"/>
              </a:rPr>
              <a:t>Rights and Responsibilities. </a:t>
            </a:r>
          </a:p>
          <a:p>
            <a:pPr lvl="0"/>
            <a:r>
              <a:rPr lang="en-GB" sz="1200" dirty="0">
                <a:latin typeface="Kinetic Letters Joined" panose="00000500000000000000" pitchFamily="50" charset="0"/>
              </a:rPr>
              <a:t>The units are taught through a spiral curriculum, being explored in greater depth and resources being tailored to each age group. A child entering the school and leaving at the end of Year 6 will have experienced each theme at a new and appropriate level each year. Children can therefore demonstrate progress in the key social, emotional and behavioural skills as they progress through the school.</a:t>
            </a:r>
          </a:p>
          <a:p>
            <a:pPr marL="0" lvl="0" indent="0" algn="l">
              <a:spcBef>
                <a:spcPts val="0"/>
              </a:spcBef>
              <a:spcAft>
                <a:spcPts val="0"/>
              </a:spcAft>
              <a:buNone/>
            </a:pPr>
            <a:endParaRPr lang="en-GB" sz="1200" dirty="0">
              <a:latin typeface="Kinetic Letters Joined" panose="00000500000000000000" pitchFamily="50" charset="0"/>
            </a:endParaRPr>
          </a:p>
          <a:p>
            <a:endParaRPr lang="en-GB" sz="1200" dirty="0">
              <a:latin typeface="Kinetic Letters Joined" panose="00000500000000000000" pitchFamily="50" charset="0"/>
            </a:endParaRPr>
          </a:p>
          <a:p>
            <a:endParaRPr lang="en-GB" sz="1200" dirty="0">
              <a:latin typeface="Kinetic Letters Joined" panose="00000500000000000000" pitchFamily="50" charset="0"/>
            </a:endParaRPr>
          </a:p>
          <a:p>
            <a:endParaRPr lang="en-GB" sz="1200" dirty="0">
              <a:latin typeface="Kinetic Letters Joined" panose="00000500000000000000" pitchFamily="50" charset="0"/>
            </a:endParaRPr>
          </a:p>
          <a:p>
            <a:endParaRPr lang="en-GB" b="1" dirty="0">
              <a:latin typeface="Kinetic Letters Joined" panose="00000500000000000000" pitchFamily="50" charset="0"/>
            </a:endParaRPr>
          </a:p>
        </p:txBody>
      </p:sp>
      <p:pic>
        <p:nvPicPr>
          <p:cNvPr id="5" name="Picture 4">
            <a:extLst>
              <a:ext uri="{FF2B5EF4-FFF2-40B4-BE49-F238E27FC236}">
                <a16:creationId xmlns:a16="http://schemas.microsoft.com/office/drawing/2014/main" id="{EC9B187A-4AF0-4947-AF58-1BC15A935AD5}"/>
              </a:ext>
            </a:extLst>
          </p:cNvPr>
          <p:cNvPicPr>
            <a:picLocks noChangeAspect="1"/>
          </p:cNvPicPr>
          <p:nvPr/>
        </p:nvPicPr>
        <p:blipFill>
          <a:blip r:embed="rId3"/>
          <a:stretch>
            <a:fillRect/>
          </a:stretch>
        </p:blipFill>
        <p:spPr>
          <a:xfrm>
            <a:off x="9655443" y="78929"/>
            <a:ext cx="633621" cy="633621"/>
          </a:xfrm>
          <a:prstGeom prst="rect">
            <a:avLst/>
          </a:prstGeom>
        </p:spPr>
      </p:pic>
      <p:sp>
        <p:nvSpPr>
          <p:cNvPr id="2" name="TextBox 1">
            <a:extLst>
              <a:ext uri="{FF2B5EF4-FFF2-40B4-BE49-F238E27FC236}">
                <a16:creationId xmlns:a16="http://schemas.microsoft.com/office/drawing/2014/main" id="{FD314D02-B0E2-7081-62B0-CA396C98D3C3}"/>
              </a:ext>
            </a:extLst>
          </p:cNvPr>
          <p:cNvSpPr txBox="1"/>
          <p:nvPr/>
        </p:nvSpPr>
        <p:spPr>
          <a:xfrm>
            <a:off x="2973649" y="4573695"/>
            <a:ext cx="7315415"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u="sng" dirty="0">
                <a:solidFill>
                  <a:srgbClr val="7030A0"/>
                </a:solidFill>
                <a:latin typeface="Kinetic Letters Joined" panose="00000500000000000000" pitchFamily="50" charset="0"/>
              </a:rPr>
              <a:t>What would we see in a lesson?</a:t>
            </a:r>
          </a:p>
          <a:p>
            <a:pPr marL="171450" indent="-171450">
              <a:buChar char="•"/>
            </a:pPr>
            <a:endParaRPr lang="en-GB" sz="1200" dirty="0">
              <a:latin typeface="Kinetic Letters Joined" panose="00000500000000000000" pitchFamily="50" charset="0"/>
            </a:endParaRPr>
          </a:p>
          <a:p>
            <a:pPr marL="171450" indent="-171450">
              <a:buChar char="•"/>
            </a:pPr>
            <a:r>
              <a:rPr lang="en-GB" sz="1200" dirty="0">
                <a:latin typeface="Kinetic Letters Joined" panose="00000500000000000000" pitchFamily="50" charset="0"/>
              </a:rPr>
              <a:t>Recall of termly unit theme and previous learning revisited.</a:t>
            </a:r>
          </a:p>
          <a:p>
            <a:pPr marL="171450" indent="-171450">
              <a:buChar char="•"/>
            </a:pPr>
            <a:r>
              <a:rPr lang="en-GB" sz="1200" dirty="0">
                <a:latin typeface="Kinetic Letters Joined" panose="00000500000000000000" pitchFamily="50" charset="0"/>
              </a:rPr>
              <a:t>New concepts introduced and learning outcomes shared with children.</a:t>
            </a:r>
          </a:p>
          <a:p>
            <a:pPr marL="171450" indent="-171450">
              <a:buChar char="•"/>
            </a:pPr>
            <a:r>
              <a:rPr lang="en-GB" sz="1200" dirty="0">
                <a:latin typeface="Kinetic Letters Joined" panose="00000500000000000000" pitchFamily="50" charset="0"/>
              </a:rPr>
              <a:t>Engagement in learning encouraged through storytelling, drama, discussion and questioning.</a:t>
            </a:r>
          </a:p>
          <a:p>
            <a:pPr marL="171450" indent="-171450">
              <a:buChar char="•"/>
            </a:pPr>
            <a:r>
              <a:rPr lang="en-GB" sz="1200" dirty="0">
                <a:latin typeface="Kinetic Letters Joined" panose="00000500000000000000" pitchFamily="50" charset="0"/>
              </a:rPr>
              <a:t>Opportunities to further explore new concepts using activities provided, or suggested, by the scheme.</a:t>
            </a:r>
          </a:p>
          <a:p>
            <a:pPr marL="171450" indent="-171450">
              <a:buChar char="•"/>
            </a:pPr>
            <a:r>
              <a:rPr lang="en-GB" sz="1200" dirty="0">
                <a:latin typeface="Kinetic Letters Joined" panose="00000500000000000000" pitchFamily="50" charset="0"/>
              </a:rPr>
              <a:t>Tasks completed independently, in pairs, small groups or as a whole class.</a:t>
            </a:r>
          </a:p>
          <a:p>
            <a:pPr marL="171450" indent="-171450">
              <a:buChar char="•"/>
            </a:pPr>
            <a:r>
              <a:rPr lang="en-GB" sz="1200" dirty="0">
                <a:latin typeface="Kinetic Letters Joined" panose="00000500000000000000" pitchFamily="50" charset="0"/>
              </a:rPr>
              <a:t>A ‘summing up’ section allowing time to check for understanding.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2053925" y="179336"/>
            <a:ext cx="7198200" cy="383165"/>
          </a:xfrm>
          <a:prstGeom prst="rect">
            <a:avLst/>
          </a:prstGeom>
          <a:ln>
            <a:solidFill>
              <a:srgbClr val="7030A0"/>
            </a:solidFill>
            <a:headEnd type="none" w="sm" len="sm"/>
            <a:tailEnd type="none" w="sm" len="sm"/>
          </a:ln>
        </p:spPr>
        <p:style>
          <a:lnRef idx="2">
            <a:schemeClr val="accent3"/>
          </a:lnRef>
          <a:fillRef idx="1">
            <a:schemeClr val="lt1"/>
          </a:fillRef>
          <a:effectRef idx="0">
            <a:schemeClr val="accent3"/>
          </a:effectRef>
          <a:fontRef idx="minor">
            <a:schemeClr val="dk1"/>
          </a:fontRef>
        </p:style>
        <p:txBody>
          <a:bodyPr spcFirstLastPara="1" wrap="square" lIns="91425" tIns="91425" rIns="91425" bIns="91425" anchor="t" anchorCtr="0">
            <a:noAutofit/>
          </a:bodyPr>
          <a:lstStyle/>
          <a:p>
            <a:pPr marL="0" lvl="0" indent="0" algn="ctr" rtl="0">
              <a:spcBef>
                <a:spcPts val="0"/>
              </a:spcBef>
              <a:spcAft>
                <a:spcPts val="0"/>
              </a:spcAft>
              <a:buNone/>
            </a:pPr>
            <a:r>
              <a:rPr lang="en-GB" sz="2200" dirty="0">
                <a:solidFill>
                  <a:srgbClr val="7030A0"/>
                </a:solidFill>
                <a:latin typeface="Kinetic Letters Joined" panose="00000500000000000000" pitchFamily="50" charset="0"/>
              </a:rPr>
              <a:t>PSHE at Hall Meadow Primary School </a:t>
            </a:r>
            <a:endParaRPr sz="2200" dirty="0">
              <a:solidFill>
                <a:srgbClr val="7030A0"/>
              </a:solidFill>
              <a:latin typeface="Kinetic Letters Joined" panose="00000500000000000000" pitchFamily="50" charset="0"/>
            </a:endParaRPr>
          </a:p>
        </p:txBody>
      </p:sp>
      <p:sp>
        <p:nvSpPr>
          <p:cNvPr id="55" name="Google Shape;55;p13"/>
          <p:cNvSpPr txBox="1"/>
          <p:nvPr/>
        </p:nvSpPr>
        <p:spPr>
          <a:xfrm>
            <a:off x="146775" y="853441"/>
            <a:ext cx="6244297" cy="5450082"/>
          </a:xfrm>
          <a:prstGeom prst="rect">
            <a:avLst/>
          </a:prstGeom>
          <a:noFill/>
          <a:ln w="19050" cap="flat" cmpd="sng">
            <a:solidFill>
              <a:srgbClr val="7030A0"/>
            </a:solidFill>
            <a:prstDash val="solid"/>
            <a:round/>
            <a:headEnd type="none" w="sm" len="sm"/>
            <a:tailEnd type="none" w="sm" len="sm"/>
          </a:ln>
        </p:spPr>
        <p:txBody>
          <a:bodyPr spcFirstLastPara="1" wrap="square" lIns="91425" tIns="91425" rIns="91425" bIns="91425" anchor="t" anchorCtr="0">
            <a:noAutofit/>
          </a:bodyPr>
          <a:lstStyle/>
          <a:p>
            <a:pPr fontAlgn="t"/>
            <a:r>
              <a:rPr lang="en-GB" sz="1800" dirty="0">
                <a:solidFill>
                  <a:srgbClr val="7030A0"/>
                </a:solidFill>
                <a:latin typeface="Kinetic Letters Joined" panose="00000500000000000000" pitchFamily="50" charset="0"/>
              </a:rPr>
              <a:t>What is the Impact?</a:t>
            </a:r>
          </a:p>
          <a:p>
            <a:pPr fontAlgn="t"/>
            <a:r>
              <a:rPr lang="en-GB" sz="1600" dirty="0">
                <a:latin typeface="Kinetic Letters Joined" panose="00000500000000000000" pitchFamily="50" charset="0"/>
              </a:rPr>
              <a:t>The SCARF programme of study provides our school with an effective framework for pupils’ wellbeing. Pupils are enabled to:</a:t>
            </a:r>
          </a:p>
          <a:p>
            <a:pPr marL="285750" indent="-285750" fontAlgn="t">
              <a:buFont typeface="Arial" panose="020B0604020202020204" pitchFamily="34" charset="0"/>
              <a:buChar char="•"/>
            </a:pPr>
            <a:r>
              <a:rPr lang="en-GB" sz="1600" dirty="0">
                <a:latin typeface="Kinetic Letters Joined" panose="00000500000000000000" pitchFamily="50" charset="0"/>
              </a:rPr>
              <a:t>develop the vocabulary, confidence and resilience to clearly articulate their thoughts and feelings within an environment that encourage openness, trust and respect and know when and how they can seek the support of others. </a:t>
            </a:r>
          </a:p>
          <a:p>
            <a:pPr fontAlgn="t"/>
            <a:r>
              <a:rPr lang="en-GB" sz="1600" dirty="0">
                <a:latin typeface="Kinetic Letters Joined" panose="00000500000000000000" pitchFamily="50" charset="0"/>
              </a:rPr>
              <a:t>They will apply:</a:t>
            </a:r>
          </a:p>
          <a:p>
            <a:pPr marL="285750" indent="-285750" fontAlgn="t">
              <a:buFont typeface="Arial" panose="020B0604020202020204" pitchFamily="34" charset="0"/>
              <a:buChar char="•"/>
            </a:pPr>
            <a:r>
              <a:rPr lang="en-GB" sz="1600" dirty="0">
                <a:latin typeface="Kinetic Letters Joined" panose="00000500000000000000" pitchFamily="50" charset="0"/>
              </a:rPr>
              <a:t> their understanding of society to their everyday interactions, from the classroom and the school to the wider community they are part of. </a:t>
            </a:r>
          </a:p>
          <a:p>
            <a:pPr marL="285750" indent="-285750" fontAlgn="t">
              <a:buFont typeface="Arial" panose="020B0604020202020204" pitchFamily="34" charset="0"/>
              <a:buChar char="•"/>
            </a:pPr>
            <a:endParaRPr lang="en-GB" sz="1600" dirty="0">
              <a:latin typeface="Kinetic Letters Joined" panose="00000500000000000000" pitchFamily="50" charset="0"/>
            </a:endParaRPr>
          </a:p>
          <a:p>
            <a:pPr fontAlgn="t"/>
            <a:r>
              <a:rPr lang="en-GB" sz="1600" dirty="0">
                <a:latin typeface="Kinetic Letters Joined" panose="00000500000000000000" pitchFamily="50" charset="0"/>
              </a:rPr>
              <a:t>SCARF actively supports our school which prioritises physical and mental health, providing pupils with the skills to evaluate their own wellbeing needs, practice selfcare and contribute positively to the wellbeing of those around them. </a:t>
            </a:r>
          </a:p>
          <a:p>
            <a:pPr fontAlgn="t"/>
            <a:endParaRPr lang="en-GB" sz="1600" dirty="0">
              <a:latin typeface="Kinetic Letters Joined" panose="00000500000000000000" pitchFamily="50" charset="0"/>
            </a:endParaRPr>
          </a:p>
          <a:p>
            <a:pPr fontAlgn="t"/>
            <a:r>
              <a:rPr lang="en-GB" sz="1600" dirty="0">
                <a:latin typeface="Kinetic Letters Joined" panose="00000500000000000000" pitchFamily="50" charset="0"/>
              </a:rPr>
              <a:t>Our PSHE provision has a positive impact on the whole child, including their attainment and progress, by mitigating any social and emotional barriers to learning and build on their self-esteem. </a:t>
            </a:r>
          </a:p>
          <a:p>
            <a:pPr fontAlgn="t"/>
            <a:endParaRPr lang="en-GB" sz="1600" dirty="0">
              <a:latin typeface="Kinetic Letters Joined" panose="00000500000000000000" pitchFamily="50" charset="0"/>
            </a:endParaRPr>
          </a:p>
          <a:p>
            <a:pPr fontAlgn="t"/>
            <a:r>
              <a:rPr lang="en-GB" sz="1600" dirty="0">
                <a:latin typeface="Kinetic Letters Joined" panose="00000500000000000000" pitchFamily="50" charset="0"/>
              </a:rPr>
              <a:t>In our school we use SCARF as a tool to promote wellbeing, safeguarding and SMSC outcomes. </a:t>
            </a:r>
          </a:p>
          <a:p>
            <a:pPr fontAlgn="t"/>
            <a:endParaRPr lang="en-GB" sz="1600" dirty="0">
              <a:latin typeface="Kinetic Letters Joined" panose="00000500000000000000" pitchFamily="50" charset="0"/>
            </a:endParaRPr>
          </a:p>
          <a:p>
            <a:pPr fontAlgn="t"/>
            <a:r>
              <a:rPr lang="en-GB" sz="1600" dirty="0">
                <a:latin typeface="Kinetic Letters Joined" panose="00000500000000000000" pitchFamily="50" charset="0"/>
              </a:rPr>
              <a:t>We believe that through the effective delivery of the SCARF curriculum we enable pupils to develop the knowledge, skills and attributes they need to succeed at school and in the wider world.</a:t>
            </a:r>
            <a:endParaRPr lang="en-GB" sz="1200" dirty="0">
              <a:latin typeface="Kinetic Letters Joined" panose="00000500000000000000" pitchFamily="50" charset="0"/>
            </a:endParaRPr>
          </a:p>
          <a:p>
            <a:pPr marL="285750" indent="-285750" fontAlgn="t">
              <a:buFont typeface="Arial" panose="020B0604020202020204" pitchFamily="34" charset="0"/>
              <a:buChar char="•"/>
            </a:pPr>
            <a:endParaRPr lang="en-GB" sz="1600" dirty="0">
              <a:latin typeface="Kinetic Letters Joined" panose="00000500000000000000" pitchFamily="50" charset="0"/>
            </a:endParaRPr>
          </a:p>
        </p:txBody>
      </p:sp>
      <p:sp>
        <p:nvSpPr>
          <p:cNvPr id="56" name="Google Shape;56;p13"/>
          <p:cNvSpPr txBox="1"/>
          <p:nvPr/>
        </p:nvSpPr>
        <p:spPr>
          <a:xfrm>
            <a:off x="6556443" y="853441"/>
            <a:ext cx="3920246" cy="1695206"/>
          </a:xfrm>
          <a:prstGeom prst="rect">
            <a:avLst/>
          </a:prstGeom>
          <a:noFill/>
          <a:ln w="19050" cap="flat" cmpd="sng">
            <a:solidFill>
              <a:srgbClr val="7030A0"/>
            </a:solidFill>
            <a:prstDash val="solid"/>
            <a:round/>
            <a:headEnd type="none" w="sm" len="sm"/>
            <a:tailEnd type="none" w="sm" len="sm"/>
          </a:ln>
        </p:spPr>
        <p:txBody>
          <a:bodyPr spcFirstLastPara="1" wrap="square" lIns="91425" tIns="91425" rIns="91425" bIns="91425" anchor="t" anchorCtr="0">
            <a:noAutofit/>
          </a:bodyPr>
          <a:lstStyle/>
          <a:p>
            <a:pPr>
              <a:lnSpc>
                <a:spcPct val="107000"/>
              </a:lnSpc>
              <a:spcAft>
                <a:spcPts val="800"/>
              </a:spcAft>
            </a:pPr>
            <a:r>
              <a:rPr lang="en-GB" sz="1600" b="1" u="sng" kern="100" dirty="0">
                <a:solidFill>
                  <a:srgbClr val="7030A0"/>
                </a:solidFill>
                <a:effectLst/>
                <a:latin typeface="Kinetic Letters" panose="00000500000000000000" pitchFamily="50" charset="0"/>
                <a:ea typeface="Aptos" panose="020B0004020202020204" pitchFamily="34" charset="0"/>
                <a:cs typeface="Times New Roman" panose="02020603050405020304" pitchFamily="18" charset="0"/>
              </a:rPr>
              <a:t>How will it be measured?</a:t>
            </a:r>
            <a:endParaRPr lang="en-GB" sz="1600" kern="100" dirty="0">
              <a:solidFill>
                <a:srgbClr val="7030A0"/>
              </a:solidFill>
              <a:effectLst/>
              <a:latin typeface="Aptos" panose="020B0004020202020204" pitchFamily="34" charset="0"/>
              <a:ea typeface="Aptos" panose="020B0004020202020204" pitchFamily="34" charset="0"/>
              <a:cs typeface="Times New Roman" panose="02020603050405020304" pitchFamily="18" charset="0"/>
            </a:endParaRPr>
          </a:p>
          <a:p>
            <a:pPr fontAlgn="base"/>
            <a:r>
              <a:rPr lang="en-GB" sz="1600" dirty="0">
                <a:effectLst/>
                <a:latin typeface="Kinetic Letters" panose="00000500000000000000" pitchFamily="50" charset="0"/>
                <a:ea typeface="Times New Roman" panose="02020603050405020304" pitchFamily="18" charset="0"/>
                <a:cs typeface="Calibri" panose="020F0502020204030204" pitchFamily="34" charset="0"/>
              </a:rPr>
              <a:t>Our curriculum’s impact will be measured through effective pupil voice, staff voice, learning walks, book looks and staff meetings. It will also be reflected through practitioners in the school showing good fidelity to the scheme. </a:t>
            </a:r>
            <a:endParaRPr lang="en-GB" sz="1600" dirty="0">
              <a:effectLst/>
              <a:latin typeface="Times New Roman" panose="02020603050405020304" pitchFamily="18" charset="0"/>
              <a:ea typeface="Times New Roman" panose="02020603050405020304" pitchFamily="18" charset="0"/>
            </a:endParaRPr>
          </a:p>
        </p:txBody>
      </p:sp>
      <p:pic>
        <p:nvPicPr>
          <p:cNvPr id="5" name="Picture 4">
            <a:extLst>
              <a:ext uri="{FF2B5EF4-FFF2-40B4-BE49-F238E27FC236}">
                <a16:creationId xmlns:a16="http://schemas.microsoft.com/office/drawing/2014/main" id="{EC9B187A-4AF0-4947-AF58-1BC15A935AD5}"/>
              </a:ext>
            </a:extLst>
          </p:cNvPr>
          <p:cNvPicPr>
            <a:picLocks noChangeAspect="1"/>
          </p:cNvPicPr>
          <p:nvPr/>
        </p:nvPicPr>
        <p:blipFill>
          <a:blip r:embed="rId3"/>
          <a:stretch>
            <a:fillRect/>
          </a:stretch>
        </p:blipFill>
        <p:spPr>
          <a:xfrm>
            <a:off x="9655443" y="78930"/>
            <a:ext cx="633621" cy="490468"/>
          </a:xfrm>
          <a:prstGeom prst="rect">
            <a:avLst/>
          </a:prstGeom>
        </p:spPr>
      </p:pic>
    </p:spTree>
    <p:extLst>
      <p:ext uri="{BB962C8B-B14F-4D97-AF65-F5344CB8AC3E}">
        <p14:creationId xmlns:p14="http://schemas.microsoft.com/office/powerpoint/2010/main" val="1683561189"/>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277dd5e7-d763-40eb-83e8-70c4a62cdb2b">
      <Terms xmlns="http://schemas.microsoft.com/office/infopath/2007/PartnerControls"/>
    </lcf76f155ced4ddcb4097134ff3c332f>
    <TaxCatchAll xmlns="ccefe2da-8c62-43cd-a8db-abacb71538ea"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30E8ABCE25F0B4AA199893C8E103803" ma:contentTypeVersion="18" ma:contentTypeDescription="Create a new document." ma:contentTypeScope="" ma:versionID="6a4cc9037129be59e9c66dbf8064e666">
  <xsd:schema xmlns:xsd="http://www.w3.org/2001/XMLSchema" xmlns:xs="http://www.w3.org/2001/XMLSchema" xmlns:p="http://schemas.microsoft.com/office/2006/metadata/properties" xmlns:ns2="ccefe2da-8c62-43cd-a8db-abacb71538ea" xmlns:ns3="277dd5e7-d763-40eb-83e8-70c4a62cdb2b" targetNamespace="http://schemas.microsoft.com/office/2006/metadata/properties" ma:root="true" ma:fieldsID="c361bc18b41dbfa49761e9ce123aebaf" ns2:_="" ns3:_="">
    <xsd:import namespace="ccefe2da-8c62-43cd-a8db-abacb71538ea"/>
    <xsd:import namespace="277dd5e7-d763-40eb-83e8-70c4a62cdb2b"/>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LengthInSeconds" minOccurs="0"/>
                <xsd:element ref="ns3:MediaServiceDateTaken" minOccurs="0"/>
                <xsd:element ref="ns3:MediaServiceAutoKeyPoints" minOccurs="0"/>
                <xsd:element ref="ns3:MediaServiceKeyPoints" minOccurs="0"/>
                <xsd:element ref="ns3:MediaServiceGenerationTime" minOccurs="0"/>
                <xsd:element ref="ns3:MediaServiceEventHashCode" minOccurs="0"/>
                <xsd:element ref="ns3:MediaServiceOCR" minOccurs="0"/>
                <xsd:element ref="ns3:MediaServiceLocation"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efe2da-8c62-43cd-a8db-abacb71538e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bdd378a6-8a35-4b53-b7fe-d83391907b38}" ma:internalName="TaxCatchAll" ma:showField="CatchAllData" ma:web="ccefe2da-8c62-43cd-a8db-abacb71538ea">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77dd5e7-d763-40eb-83e8-70c4a62cdb2b"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LengthInSeconds" ma:index="12" nillable="true" ma:displayName="Length (seconds)" ma:internalName="MediaLengthInSeconds" ma:readOnly="true">
      <xsd:simpleType>
        <xsd:restriction base="dms:Unknow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51c8b38f-8163-4752-a832-eb31b129222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DF1984-DDD4-4AE6-A0B6-B711AC9BD6F9}">
  <ds:schemaRefs>
    <ds:schemaRef ds:uri="http://purl.org/dc/dcmitype/"/>
    <ds:schemaRef ds:uri="http://schemas.microsoft.com/office/infopath/2007/PartnerControls"/>
    <ds:schemaRef ds:uri="277dd5e7-d763-40eb-83e8-70c4a62cdb2b"/>
    <ds:schemaRef ds:uri="http://purl.org/dc/terms/"/>
    <ds:schemaRef ds:uri="http://schemas.openxmlformats.org/package/2006/metadata/core-properties"/>
    <ds:schemaRef ds:uri="http://www.w3.org/XML/1998/namespace"/>
    <ds:schemaRef ds:uri="http://schemas.microsoft.com/office/2006/documentManagement/types"/>
    <ds:schemaRef ds:uri="ccefe2da-8c62-43cd-a8db-abacb71538ea"/>
    <ds:schemaRef ds:uri="http://schemas.microsoft.com/office/2006/metadata/properties"/>
    <ds:schemaRef ds:uri="http://purl.org/dc/elements/1.1/"/>
  </ds:schemaRefs>
</ds:datastoreItem>
</file>

<file path=customXml/itemProps2.xml><?xml version="1.0" encoding="utf-8"?>
<ds:datastoreItem xmlns:ds="http://schemas.openxmlformats.org/officeDocument/2006/customXml" ds:itemID="{E8029D7F-46E5-43A9-BCCE-405FB7AF49A6}">
  <ds:schemaRefs>
    <ds:schemaRef ds:uri="http://schemas.microsoft.com/sharepoint/v3/contenttype/forms"/>
  </ds:schemaRefs>
</ds:datastoreItem>
</file>

<file path=customXml/itemProps3.xml><?xml version="1.0" encoding="utf-8"?>
<ds:datastoreItem xmlns:ds="http://schemas.openxmlformats.org/officeDocument/2006/customXml" ds:itemID="{1912A96B-C241-409C-836F-1A817D1AB1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efe2da-8c62-43cd-a8db-abacb71538ea"/>
    <ds:schemaRef ds:uri="277dd5e7-d763-40eb-83e8-70c4a62cdb2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474</TotalTime>
  <Words>814</Words>
  <Application>Microsoft Office PowerPoint</Application>
  <PresentationFormat>Custom</PresentationFormat>
  <Paragraphs>44</Paragraphs>
  <Slides>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Aptos</vt:lpstr>
      <vt:lpstr>Arial</vt:lpstr>
      <vt:lpstr>Kinetic Letters</vt:lpstr>
      <vt:lpstr>Kinetic Letters Joined</vt:lpstr>
      <vt:lpstr>Times New Roman</vt:lpstr>
      <vt:lpstr>Wingdings</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Liam Cox</dc:creator>
  <cp:lastModifiedBy>Rachel Gilbert</cp:lastModifiedBy>
  <cp:revision>39</cp:revision>
  <dcterms:modified xsi:type="dcterms:W3CDTF">2024-09-30T22:16:10Z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0x010100330E8ABCE25F0B4AA199893C8E103803</vt:lpwstr>
  </property>
  <property fmtid="{D5CDD505-2E9C-101B-9397-08002B2CF9AE}" pid="3" name="MediaServiceImageTags">
    <vt:lpwstr/>
  </property>
</Properties>
</file>