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9" r:id="rId4"/>
  </p:sldMasterIdLst>
  <p:notesMasterIdLst>
    <p:notesMasterId r:id="rId7"/>
  </p:notesMasterIdLst>
  <p:sldIdLst>
    <p:sldId id="256" r:id="rId5"/>
    <p:sldId id="257" r:id="rId6"/>
  </p:sldIdLst>
  <p:sldSz cx="10691813" cy="7559675"/>
  <p:notesSz cx="7559675" cy="10691813"/>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381">
          <p15:clr>
            <a:srgbClr val="A4A3A4"/>
          </p15:clr>
        </p15:guide>
        <p15:guide id="2" pos="3368">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BE9FA"/>
    <a:srgbClr val="AB53ED"/>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F95978D-839D-48BE-99DC-2028DC4710ED}" v="17" dt="2024-10-24T15:34:53.098"/>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54" d="100"/>
          <a:sy n="54" d="100"/>
        </p:scale>
        <p:origin x="82" y="466"/>
      </p:cViewPr>
      <p:guideLst>
        <p:guide orient="horz" pos="2381"/>
        <p:guide pos="3368"/>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13" Type="http://schemas.microsoft.com/office/2015/10/relationships/revisionInfo" Target="revisionInfo.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microsoft.com/office/2016/11/relationships/changesInfo" Target="changesInfos/changesInfo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tableStyles" Target="tableStyles.xml"/><Relationship Id="rId5" Type="http://schemas.openxmlformats.org/officeDocument/2006/relationships/slide" Target="slides/slide1.xml"/><Relationship Id="rId1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Cassie Bodman-Knight" userId="7d500b88-e0b4-4390-ae02-f8e44f4f8c30" providerId="ADAL" clId="{CF95978D-839D-48BE-99DC-2028DC4710ED}"/>
    <pc:docChg chg="custSel modSld">
      <pc:chgData name="Cassie Bodman-Knight" userId="7d500b88-e0b4-4390-ae02-f8e44f4f8c30" providerId="ADAL" clId="{CF95978D-839D-48BE-99DC-2028DC4710ED}" dt="2024-10-24T15:36:08.820" v="1314" actId="20577"/>
      <pc:docMkLst>
        <pc:docMk/>
      </pc:docMkLst>
      <pc:sldChg chg="addSp delSp modSp mod">
        <pc:chgData name="Cassie Bodman-Knight" userId="7d500b88-e0b4-4390-ae02-f8e44f4f8c30" providerId="ADAL" clId="{CF95978D-839D-48BE-99DC-2028DC4710ED}" dt="2024-10-24T15:36:08.820" v="1314" actId="20577"/>
        <pc:sldMkLst>
          <pc:docMk/>
          <pc:sldMk cId="0" sldId="256"/>
        </pc:sldMkLst>
        <pc:spChg chg="add mod">
          <ac:chgData name="Cassie Bodman-Knight" userId="7d500b88-e0b4-4390-ae02-f8e44f4f8c30" providerId="ADAL" clId="{CF95978D-839D-48BE-99DC-2028DC4710ED}" dt="2024-10-24T15:19:30.974" v="12"/>
          <ac:spMkLst>
            <pc:docMk/>
            <pc:sldMk cId="0" sldId="256"/>
            <ac:spMk id="7" creationId="{1C5CF426-CA65-FEFE-4E1B-DB96F7BAB0B5}"/>
          </ac:spMkLst>
        </pc:spChg>
        <pc:spChg chg="add del mod">
          <ac:chgData name="Cassie Bodman-Knight" userId="7d500b88-e0b4-4390-ae02-f8e44f4f8c30" providerId="ADAL" clId="{CF95978D-839D-48BE-99DC-2028DC4710ED}" dt="2024-10-24T15:23:18.879" v="143" actId="478"/>
          <ac:spMkLst>
            <pc:docMk/>
            <pc:sldMk cId="0" sldId="256"/>
            <ac:spMk id="10" creationId="{0FCB59E4-A78E-8C4F-6698-EB53EF513F09}"/>
          </ac:spMkLst>
        </pc:spChg>
        <pc:spChg chg="add mod">
          <ac:chgData name="Cassie Bodman-Knight" userId="7d500b88-e0b4-4390-ae02-f8e44f4f8c30" providerId="ADAL" clId="{CF95978D-839D-48BE-99DC-2028DC4710ED}" dt="2024-10-24T15:35:32.818" v="1291" actId="14100"/>
          <ac:spMkLst>
            <pc:docMk/>
            <pc:sldMk cId="0" sldId="256"/>
            <ac:spMk id="16" creationId="{423967B3-1AE8-0EBB-2389-FCCFA4A4C661}"/>
          </ac:spMkLst>
        </pc:spChg>
        <pc:spChg chg="mod">
          <ac:chgData name="Cassie Bodman-Knight" userId="7d500b88-e0b4-4390-ae02-f8e44f4f8c30" providerId="ADAL" clId="{CF95978D-839D-48BE-99DC-2028DC4710ED}" dt="2024-10-24T15:29:41.195" v="832" actId="20577"/>
          <ac:spMkLst>
            <pc:docMk/>
            <pc:sldMk cId="0" sldId="256"/>
            <ac:spMk id="54" creationId="{00000000-0000-0000-0000-000000000000}"/>
          </ac:spMkLst>
        </pc:spChg>
        <pc:spChg chg="mod">
          <ac:chgData name="Cassie Bodman-Knight" userId="7d500b88-e0b4-4390-ae02-f8e44f4f8c30" providerId="ADAL" clId="{CF95978D-839D-48BE-99DC-2028DC4710ED}" dt="2024-10-24T15:22:50.663" v="140" actId="20577"/>
          <ac:spMkLst>
            <pc:docMk/>
            <pc:sldMk cId="0" sldId="256"/>
            <ac:spMk id="55" creationId="{00000000-0000-0000-0000-000000000000}"/>
          </ac:spMkLst>
        </pc:spChg>
        <pc:spChg chg="mod">
          <ac:chgData name="Cassie Bodman-Knight" userId="7d500b88-e0b4-4390-ae02-f8e44f4f8c30" providerId="ADAL" clId="{CF95978D-839D-48BE-99DC-2028DC4710ED}" dt="2024-10-24T15:36:08.820" v="1314" actId="20577"/>
          <ac:spMkLst>
            <pc:docMk/>
            <pc:sldMk cId="0" sldId="256"/>
            <ac:spMk id="56" creationId="{00000000-0000-0000-0000-000000000000}"/>
          </ac:spMkLst>
        </pc:spChg>
        <pc:graphicFrameChg chg="add mod">
          <ac:chgData name="Cassie Bodman-Knight" userId="7d500b88-e0b4-4390-ae02-f8e44f4f8c30" providerId="ADAL" clId="{CF95978D-839D-48BE-99DC-2028DC4710ED}" dt="2024-10-24T15:18:29.476" v="0"/>
          <ac:graphicFrameMkLst>
            <pc:docMk/>
            <pc:sldMk cId="0" sldId="256"/>
            <ac:graphicFrameMk id="2" creationId="{057A3672-6AF5-4C07-B3F8-45F1C3AE2471}"/>
          </ac:graphicFrameMkLst>
        </pc:graphicFrameChg>
        <pc:graphicFrameChg chg="add del mod">
          <ac:chgData name="Cassie Bodman-Knight" userId="7d500b88-e0b4-4390-ae02-f8e44f4f8c30" providerId="ADAL" clId="{CF95978D-839D-48BE-99DC-2028DC4710ED}" dt="2024-10-24T15:18:45.367" v="2" actId="478"/>
          <ac:graphicFrameMkLst>
            <pc:docMk/>
            <pc:sldMk cId="0" sldId="256"/>
            <ac:graphicFrameMk id="3" creationId="{81951A0C-1294-95AA-E80C-E8A6125F6D86}"/>
          </ac:graphicFrameMkLst>
        </pc:graphicFrameChg>
        <pc:graphicFrameChg chg="add del mod">
          <ac:chgData name="Cassie Bodman-Knight" userId="7d500b88-e0b4-4390-ae02-f8e44f4f8c30" providerId="ADAL" clId="{CF95978D-839D-48BE-99DC-2028DC4710ED}" dt="2024-10-24T15:19:10.514" v="8" actId="478"/>
          <ac:graphicFrameMkLst>
            <pc:docMk/>
            <pc:sldMk cId="0" sldId="256"/>
            <ac:graphicFrameMk id="4" creationId="{F70B2360-D6D0-81CF-2D3B-156E19945BC1}"/>
          </ac:graphicFrameMkLst>
        </pc:graphicFrameChg>
        <pc:graphicFrameChg chg="add mod">
          <ac:chgData name="Cassie Bodman-Knight" userId="7d500b88-e0b4-4390-ae02-f8e44f4f8c30" providerId="ADAL" clId="{CF95978D-839D-48BE-99DC-2028DC4710ED}" dt="2024-10-24T15:19:29.317" v="11"/>
          <ac:graphicFrameMkLst>
            <pc:docMk/>
            <pc:sldMk cId="0" sldId="256"/>
            <ac:graphicFrameMk id="6" creationId="{3DE40C2E-B45D-9C4D-D79B-93836172967F}"/>
          </ac:graphicFrameMkLst>
        </pc:graphicFrameChg>
        <pc:graphicFrameChg chg="add mod">
          <ac:chgData name="Cassie Bodman-Knight" userId="7d500b88-e0b4-4390-ae02-f8e44f4f8c30" providerId="ADAL" clId="{CF95978D-839D-48BE-99DC-2028DC4710ED}" dt="2024-10-24T15:19:44.899" v="15"/>
          <ac:graphicFrameMkLst>
            <pc:docMk/>
            <pc:sldMk cId="0" sldId="256"/>
            <ac:graphicFrameMk id="8" creationId="{EE722928-82FD-0F0B-C1CC-980E7B663094}"/>
          </ac:graphicFrameMkLst>
        </pc:graphicFrameChg>
        <pc:graphicFrameChg chg="add del mod">
          <ac:chgData name="Cassie Bodman-Knight" userId="7d500b88-e0b4-4390-ae02-f8e44f4f8c30" providerId="ADAL" clId="{CF95978D-839D-48BE-99DC-2028DC4710ED}" dt="2024-10-24T15:23:18.879" v="143" actId="478"/>
          <ac:graphicFrameMkLst>
            <pc:docMk/>
            <pc:sldMk cId="0" sldId="256"/>
            <ac:graphicFrameMk id="9" creationId="{C6E573CD-09BB-DC41-26FB-2A6DF5C04C2A}"/>
          </ac:graphicFrameMkLst>
        </pc:graphicFrameChg>
        <pc:graphicFrameChg chg="add del mod">
          <ac:chgData name="Cassie Bodman-Knight" userId="7d500b88-e0b4-4390-ae02-f8e44f4f8c30" providerId="ADAL" clId="{CF95978D-839D-48BE-99DC-2028DC4710ED}" dt="2024-10-24T15:23:37.267" v="145" actId="478"/>
          <ac:graphicFrameMkLst>
            <pc:docMk/>
            <pc:sldMk cId="0" sldId="256"/>
            <ac:graphicFrameMk id="11" creationId="{AEB05864-FB47-8F9C-AED1-01E0BAF62A91}"/>
          </ac:graphicFrameMkLst>
        </pc:graphicFrameChg>
        <pc:graphicFrameChg chg="add del mod">
          <ac:chgData name="Cassie Bodman-Knight" userId="7d500b88-e0b4-4390-ae02-f8e44f4f8c30" providerId="ADAL" clId="{CF95978D-839D-48BE-99DC-2028DC4710ED}" dt="2024-10-24T15:24:02.692" v="147" actId="478"/>
          <ac:graphicFrameMkLst>
            <pc:docMk/>
            <pc:sldMk cId="0" sldId="256"/>
            <ac:graphicFrameMk id="12" creationId="{FF141301-24F6-ADF5-6905-CF8B1B85D9FE}"/>
          </ac:graphicFrameMkLst>
        </pc:graphicFrameChg>
        <pc:graphicFrameChg chg="add mod">
          <ac:chgData name="Cassie Bodman-Knight" userId="7d500b88-e0b4-4390-ae02-f8e44f4f8c30" providerId="ADAL" clId="{CF95978D-839D-48BE-99DC-2028DC4710ED}" dt="2024-10-24T15:24:09.847" v="148"/>
          <ac:graphicFrameMkLst>
            <pc:docMk/>
            <pc:sldMk cId="0" sldId="256"/>
            <ac:graphicFrameMk id="13" creationId="{BF555FEF-34E4-5377-1E90-21A288242A48}"/>
          </ac:graphicFrameMkLst>
        </pc:graphicFrameChg>
        <pc:graphicFrameChg chg="add del mod">
          <ac:chgData name="Cassie Bodman-Knight" userId="7d500b88-e0b4-4390-ae02-f8e44f4f8c30" providerId="ADAL" clId="{CF95978D-839D-48BE-99DC-2028DC4710ED}" dt="2024-10-24T15:24:52.289" v="150" actId="478"/>
          <ac:graphicFrameMkLst>
            <pc:docMk/>
            <pc:sldMk cId="0" sldId="256"/>
            <ac:graphicFrameMk id="14" creationId="{06F70A87-E559-95E5-A56C-8FBD9D95F376}"/>
          </ac:graphicFrameMkLst>
        </pc:graphicFrameChg>
        <pc:graphicFrameChg chg="add del mod">
          <ac:chgData name="Cassie Bodman-Knight" userId="7d500b88-e0b4-4390-ae02-f8e44f4f8c30" providerId="ADAL" clId="{CF95978D-839D-48BE-99DC-2028DC4710ED}" dt="2024-10-24T15:26:04.576" v="155" actId="478"/>
          <ac:graphicFrameMkLst>
            <pc:docMk/>
            <pc:sldMk cId="0" sldId="256"/>
            <ac:graphicFrameMk id="15" creationId="{79411BC7-498A-4DAB-D280-2E9088DA3086}"/>
          </ac:graphicFrameMkLst>
        </pc:graphicFrameChg>
      </pc:sldChg>
      <pc:sldChg chg="modSp mod">
        <pc:chgData name="Cassie Bodman-Knight" userId="7d500b88-e0b4-4390-ae02-f8e44f4f8c30" providerId="ADAL" clId="{CF95978D-839D-48BE-99DC-2028DC4710ED}" dt="2024-10-24T15:34:21.602" v="1266" actId="6549"/>
        <pc:sldMkLst>
          <pc:docMk/>
          <pc:sldMk cId="2346761350" sldId="257"/>
        </pc:sldMkLst>
        <pc:spChg chg="mod">
          <ac:chgData name="Cassie Bodman-Knight" userId="7d500b88-e0b4-4390-ae02-f8e44f4f8c30" providerId="ADAL" clId="{CF95978D-839D-48BE-99DC-2028DC4710ED}" dt="2024-10-24T15:34:21.602" v="1266" actId="6549"/>
          <ac:spMkLst>
            <pc:docMk/>
            <pc:sldMk cId="2346761350" sldId="257"/>
            <ac:spMk id="3" creationId="{173C5153-61BA-6BC4-B8C4-7E39AB428974}"/>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004515" y="685800"/>
            <a:ext cx="48495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
        <p:cNvGrpSpPr/>
        <p:nvPr/>
      </p:nvGrpSpPr>
      <p:grpSpPr>
        <a:xfrm>
          <a:off x="0" y="0"/>
          <a:ext cx="0" cy="0"/>
          <a:chOff x="0" y="0"/>
          <a:chExt cx="0" cy="0"/>
        </a:xfrm>
      </p:grpSpPr>
      <p:sp>
        <p:nvSpPr>
          <p:cNvPr id="51" name="Google Shape;51;p:notes"/>
          <p:cNvSpPr>
            <a:spLocks noGrp="1" noRot="1" noChangeAspect="1"/>
          </p:cNvSpPr>
          <p:nvPr>
            <p:ph type="sldImg" idx="2"/>
          </p:nvPr>
        </p:nvSpPr>
        <p:spPr>
          <a:xfrm>
            <a:off x="1004888" y="685800"/>
            <a:ext cx="4849812" cy="34290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52" name="Google Shape;52;p:notes"/>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lgn="l" rtl="0">
              <a:spcBef>
                <a:spcPts val="0"/>
              </a:spcBef>
              <a:spcAft>
                <a:spcPts val="0"/>
              </a:spcAft>
              <a:buNone/>
            </a:pPr>
            <a:endParaRPr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64478" y="1094388"/>
            <a:ext cx="9963000" cy="3016800"/>
          </a:xfrm>
          <a:prstGeom prst="rect">
            <a:avLst/>
          </a:prstGeom>
        </p:spPr>
        <p:txBody>
          <a:bodyPr spcFirstLastPara="1" wrap="square" lIns="116050" tIns="116050" rIns="116050" bIns="116050" anchor="b" anchorCtr="0">
            <a:noAutofit/>
          </a:bodyPr>
          <a:lstStyle>
            <a:lvl1pPr lvl="0" algn="ctr">
              <a:spcBef>
                <a:spcPts val="0"/>
              </a:spcBef>
              <a:spcAft>
                <a:spcPts val="0"/>
              </a:spcAft>
              <a:buSzPts val="6600"/>
              <a:buNone/>
              <a:defRPr sz="6600"/>
            </a:lvl1pPr>
            <a:lvl2pPr lvl="1" algn="ctr">
              <a:spcBef>
                <a:spcPts val="0"/>
              </a:spcBef>
              <a:spcAft>
                <a:spcPts val="0"/>
              </a:spcAft>
              <a:buSzPts val="6600"/>
              <a:buNone/>
              <a:defRPr sz="6600"/>
            </a:lvl2pPr>
            <a:lvl3pPr lvl="2" algn="ctr">
              <a:spcBef>
                <a:spcPts val="0"/>
              </a:spcBef>
              <a:spcAft>
                <a:spcPts val="0"/>
              </a:spcAft>
              <a:buSzPts val="6600"/>
              <a:buNone/>
              <a:defRPr sz="6600"/>
            </a:lvl3pPr>
            <a:lvl4pPr lvl="3" algn="ctr">
              <a:spcBef>
                <a:spcPts val="0"/>
              </a:spcBef>
              <a:spcAft>
                <a:spcPts val="0"/>
              </a:spcAft>
              <a:buSzPts val="6600"/>
              <a:buNone/>
              <a:defRPr sz="6600"/>
            </a:lvl4pPr>
            <a:lvl5pPr lvl="4" algn="ctr">
              <a:spcBef>
                <a:spcPts val="0"/>
              </a:spcBef>
              <a:spcAft>
                <a:spcPts val="0"/>
              </a:spcAft>
              <a:buSzPts val="6600"/>
              <a:buNone/>
              <a:defRPr sz="6600"/>
            </a:lvl5pPr>
            <a:lvl6pPr lvl="5" algn="ctr">
              <a:spcBef>
                <a:spcPts val="0"/>
              </a:spcBef>
              <a:spcAft>
                <a:spcPts val="0"/>
              </a:spcAft>
              <a:buSzPts val="6600"/>
              <a:buNone/>
              <a:defRPr sz="6600"/>
            </a:lvl6pPr>
            <a:lvl7pPr lvl="6" algn="ctr">
              <a:spcBef>
                <a:spcPts val="0"/>
              </a:spcBef>
              <a:spcAft>
                <a:spcPts val="0"/>
              </a:spcAft>
              <a:buSzPts val="6600"/>
              <a:buNone/>
              <a:defRPr sz="6600"/>
            </a:lvl7pPr>
            <a:lvl8pPr lvl="7" algn="ctr">
              <a:spcBef>
                <a:spcPts val="0"/>
              </a:spcBef>
              <a:spcAft>
                <a:spcPts val="0"/>
              </a:spcAft>
              <a:buSzPts val="6600"/>
              <a:buNone/>
              <a:defRPr sz="6600"/>
            </a:lvl8pPr>
            <a:lvl9pPr lvl="8" algn="ctr">
              <a:spcBef>
                <a:spcPts val="0"/>
              </a:spcBef>
              <a:spcAft>
                <a:spcPts val="0"/>
              </a:spcAft>
              <a:buSzPts val="6600"/>
              <a:buNone/>
              <a:defRPr sz="6600"/>
            </a:lvl9pPr>
          </a:lstStyle>
          <a:p>
            <a:endParaRPr/>
          </a:p>
        </p:txBody>
      </p:sp>
      <p:sp>
        <p:nvSpPr>
          <p:cNvPr id="11" name="Google Shape;11;p2"/>
          <p:cNvSpPr txBox="1">
            <a:spLocks noGrp="1"/>
          </p:cNvSpPr>
          <p:nvPr>
            <p:ph type="subTitle" idx="1"/>
          </p:nvPr>
        </p:nvSpPr>
        <p:spPr>
          <a:xfrm>
            <a:off x="364468" y="4165643"/>
            <a:ext cx="9963000" cy="1164900"/>
          </a:xfrm>
          <a:prstGeom prst="rect">
            <a:avLst/>
          </a:prstGeom>
        </p:spPr>
        <p:txBody>
          <a:bodyPr spcFirstLastPara="1" wrap="square" lIns="116050" tIns="116050" rIns="116050" bIns="116050" anchor="t" anchorCtr="0">
            <a:noAutofit/>
          </a:bodyPr>
          <a:lstStyle>
            <a:lvl1pPr lvl="0" algn="ctr">
              <a:lnSpc>
                <a:spcPct val="100000"/>
              </a:lnSpc>
              <a:spcBef>
                <a:spcPts val="0"/>
              </a:spcBef>
              <a:spcAft>
                <a:spcPts val="0"/>
              </a:spcAft>
              <a:buSzPts val="3600"/>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a:endParaRPr/>
          </a:p>
        </p:txBody>
      </p:sp>
      <p:sp>
        <p:nvSpPr>
          <p:cNvPr id="12" name="Google Shape;12;p2"/>
          <p:cNvSpPr txBox="1">
            <a:spLocks noGrp="1"/>
          </p:cNvSpPr>
          <p:nvPr>
            <p:ph type="sldNum" idx="12"/>
          </p:nvPr>
        </p:nvSpPr>
        <p:spPr>
          <a:xfrm>
            <a:off x="9906772" y="6854072"/>
            <a:ext cx="641700" cy="578400"/>
          </a:xfrm>
          <a:prstGeom prst="rect">
            <a:avLst/>
          </a:prstGeom>
        </p:spPr>
        <p:txBody>
          <a:bodyPr spcFirstLastPara="1" wrap="square" lIns="116050" tIns="116050" rIns="116050" bIns="11605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64468" y="654105"/>
            <a:ext cx="9963000" cy="841800"/>
          </a:xfrm>
          <a:prstGeom prst="rect">
            <a:avLst/>
          </a:prstGeom>
        </p:spPr>
        <p:txBody>
          <a:bodyPr spcFirstLastPara="1" wrap="square" lIns="116050" tIns="116050" rIns="116050" bIns="116050" anchor="t" anchorCtr="0">
            <a:noAutofit/>
          </a:bodyPr>
          <a:lstStyle>
            <a:lvl1pPr lvl="0">
              <a:spcBef>
                <a:spcPts val="0"/>
              </a:spcBef>
              <a:spcAft>
                <a:spcPts val="0"/>
              </a:spcAft>
              <a:buSzPts val="3600"/>
              <a:buNone/>
              <a:defRPr/>
            </a:lvl1pPr>
            <a:lvl2pPr lvl="1">
              <a:spcBef>
                <a:spcPts val="0"/>
              </a:spcBef>
              <a:spcAft>
                <a:spcPts val="0"/>
              </a:spcAft>
              <a:buSzPts val="3600"/>
              <a:buNone/>
              <a:defRPr/>
            </a:lvl2pPr>
            <a:lvl3pPr lvl="2">
              <a:spcBef>
                <a:spcPts val="0"/>
              </a:spcBef>
              <a:spcAft>
                <a:spcPts val="0"/>
              </a:spcAft>
              <a:buSzPts val="3600"/>
              <a:buNone/>
              <a:defRPr/>
            </a:lvl3pPr>
            <a:lvl4pPr lvl="3">
              <a:spcBef>
                <a:spcPts val="0"/>
              </a:spcBef>
              <a:spcAft>
                <a:spcPts val="0"/>
              </a:spcAft>
              <a:buSzPts val="3600"/>
              <a:buNone/>
              <a:defRPr/>
            </a:lvl4pPr>
            <a:lvl5pPr lvl="4">
              <a:spcBef>
                <a:spcPts val="0"/>
              </a:spcBef>
              <a:spcAft>
                <a:spcPts val="0"/>
              </a:spcAft>
              <a:buSzPts val="3600"/>
              <a:buNone/>
              <a:defRPr/>
            </a:lvl5pPr>
            <a:lvl6pPr lvl="5">
              <a:spcBef>
                <a:spcPts val="0"/>
              </a:spcBef>
              <a:spcAft>
                <a:spcPts val="0"/>
              </a:spcAft>
              <a:buSzPts val="3600"/>
              <a:buNone/>
              <a:defRPr/>
            </a:lvl6pPr>
            <a:lvl7pPr lvl="6">
              <a:spcBef>
                <a:spcPts val="0"/>
              </a:spcBef>
              <a:spcAft>
                <a:spcPts val="0"/>
              </a:spcAft>
              <a:buSzPts val="3600"/>
              <a:buNone/>
              <a:defRPr/>
            </a:lvl7pPr>
            <a:lvl8pPr lvl="7">
              <a:spcBef>
                <a:spcPts val="0"/>
              </a:spcBef>
              <a:spcAft>
                <a:spcPts val="0"/>
              </a:spcAft>
              <a:buSzPts val="3600"/>
              <a:buNone/>
              <a:defRPr/>
            </a:lvl8pPr>
            <a:lvl9pPr lvl="8">
              <a:spcBef>
                <a:spcPts val="0"/>
              </a:spcBef>
              <a:spcAft>
                <a:spcPts val="0"/>
              </a:spcAft>
              <a:buSzPts val="3600"/>
              <a:buNone/>
              <a:defRPr/>
            </a:lvl9pPr>
          </a:lstStyle>
          <a:p>
            <a:endParaRPr/>
          </a:p>
        </p:txBody>
      </p:sp>
      <p:sp>
        <p:nvSpPr>
          <p:cNvPr id="27" name="Google Shape;27;p6"/>
          <p:cNvSpPr txBox="1">
            <a:spLocks noGrp="1"/>
          </p:cNvSpPr>
          <p:nvPr>
            <p:ph type="sldNum" idx="12"/>
          </p:nvPr>
        </p:nvSpPr>
        <p:spPr>
          <a:xfrm>
            <a:off x="9906772" y="6854072"/>
            <a:ext cx="641700" cy="578400"/>
          </a:xfrm>
          <a:prstGeom prst="rect">
            <a:avLst/>
          </a:prstGeom>
        </p:spPr>
        <p:txBody>
          <a:bodyPr spcFirstLastPara="1" wrap="square" lIns="116050" tIns="116050" rIns="116050" bIns="11605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64468" y="816630"/>
            <a:ext cx="3283500" cy="1110600"/>
          </a:xfrm>
          <a:prstGeom prst="rect">
            <a:avLst/>
          </a:prstGeom>
        </p:spPr>
        <p:txBody>
          <a:bodyPr spcFirstLastPara="1" wrap="square" lIns="116050" tIns="116050" rIns="116050" bIns="116050" anchor="b" anchorCtr="0">
            <a:noAutofit/>
          </a:bodyPr>
          <a:lstStyle>
            <a:lvl1pPr lvl="0">
              <a:spcBef>
                <a:spcPts val="0"/>
              </a:spcBef>
              <a:spcAft>
                <a:spcPts val="0"/>
              </a:spcAft>
              <a:buSzPts val="3000"/>
              <a:buNone/>
              <a:defRPr sz="3000"/>
            </a:lvl1pPr>
            <a:lvl2pPr lvl="1">
              <a:spcBef>
                <a:spcPts val="0"/>
              </a:spcBef>
              <a:spcAft>
                <a:spcPts val="0"/>
              </a:spcAft>
              <a:buSzPts val="3000"/>
              <a:buNone/>
              <a:defRPr sz="3000"/>
            </a:lvl2pPr>
            <a:lvl3pPr lvl="2">
              <a:spcBef>
                <a:spcPts val="0"/>
              </a:spcBef>
              <a:spcAft>
                <a:spcPts val="0"/>
              </a:spcAft>
              <a:buSzPts val="3000"/>
              <a:buNone/>
              <a:defRPr sz="3000"/>
            </a:lvl3pPr>
            <a:lvl4pPr lvl="3">
              <a:spcBef>
                <a:spcPts val="0"/>
              </a:spcBef>
              <a:spcAft>
                <a:spcPts val="0"/>
              </a:spcAft>
              <a:buSzPts val="3000"/>
              <a:buNone/>
              <a:defRPr sz="3000"/>
            </a:lvl4pPr>
            <a:lvl5pPr lvl="4">
              <a:spcBef>
                <a:spcPts val="0"/>
              </a:spcBef>
              <a:spcAft>
                <a:spcPts val="0"/>
              </a:spcAft>
              <a:buSzPts val="3000"/>
              <a:buNone/>
              <a:defRPr sz="3000"/>
            </a:lvl5pPr>
            <a:lvl6pPr lvl="5">
              <a:spcBef>
                <a:spcPts val="0"/>
              </a:spcBef>
              <a:spcAft>
                <a:spcPts val="0"/>
              </a:spcAft>
              <a:buSzPts val="3000"/>
              <a:buNone/>
              <a:defRPr sz="3000"/>
            </a:lvl6pPr>
            <a:lvl7pPr lvl="6">
              <a:spcBef>
                <a:spcPts val="0"/>
              </a:spcBef>
              <a:spcAft>
                <a:spcPts val="0"/>
              </a:spcAft>
              <a:buSzPts val="3000"/>
              <a:buNone/>
              <a:defRPr sz="3000"/>
            </a:lvl7pPr>
            <a:lvl8pPr lvl="7">
              <a:spcBef>
                <a:spcPts val="0"/>
              </a:spcBef>
              <a:spcAft>
                <a:spcPts val="0"/>
              </a:spcAft>
              <a:buSzPts val="3000"/>
              <a:buNone/>
              <a:defRPr sz="3000"/>
            </a:lvl8pPr>
            <a:lvl9pPr lvl="8">
              <a:spcBef>
                <a:spcPts val="0"/>
              </a:spcBef>
              <a:spcAft>
                <a:spcPts val="0"/>
              </a:spcAft>
              <a:buSzPts val="3000"/>
              <a:buNone/>
              <a:defRPr sz="3000"/>
            </a:lvl9pPr>
          </a:lstStyle>
          <a:p>
            <a:endParaRPr/>
          </a:p>
        </p:txBody>
      </p:sp>
      <p:sp>
        <p:nvSpPr>
          <p:cNvPr id="30" name="Google Shape;30;p7"/>
          <p:cNvSpPr txBox="1">
            <a:spLocks noGrp="1"/>
          </p:cNvSpPr>
          <p:nvPr>
            <p:ph type="body" idx="1"/>
          </p:nvPr>
        </p:nvSpPr>
        <p:spPr>
          <a:xfrm>
            <a:off x="364468" y="2042457"/>
            <a:ext cx="3283500" cy="4673100"/>
          </a:xfrm>
          <a:prstGeom prst="rect">
            <a:avLst/>
          </a:prstGeom>
        </p:spPr>
        <p:txBody>
          <a:bodyPr spcFirstLastPara="1" wrap="square" lIns="116050" tIns="116050" rIns="116050" bIns="116050" anchor="t" anchorCtr="0">
            <a:noAutofit/>
          </a:bodyPr>
          <a:lstStyle>
            <a:lvl1pPr marL="457200" lvl="0" indent="-323850">
              <a:spcBef>
                <a:spcPts val="0"/>
              </a:spcBef>
              <a:spcAft>
                <a:spcPts val="0"/>
              </a:spcAft>
              <a:buSzPts val="1500"/>
              <a:buChar char="●"/>
              <a:defRPr sz="1500"/>
            </a:lvl1pPr>
            <a:lvl2pPr marL="914400" lvl="1" indent="-323850">
              <a:spcBef>
                <a:spcPts val="2000"/>
              </a:spcBef>
              <a:spcAft>
                <a:spcPts val="0"/>
              </a:spcAft>
              <a:buSzPts val="1500"/>
              <a:buChar char="○"/>
              <a:defRPr sz="1500"/>
            </a:lvl2pPr>
            <a:lvl3pPr marL="1371600" lvl="2" indent="-323850">
              <a:spcBef>
                <a:spcPts val="2000"/>
              </a:spcBef>
              <a:spcAft>
                <a:spcPts val="0"/>
              </a:spcAft>
              <a:buSzPts val="1500"/>
              <a:buChar char="■"/>
              <a:defRPr sz="1500"/>
            </a:lvl3pPr>
            <a:lvl4pPr marL="1828800" lvl="3" indent="-323850">
              <a:spcBef>
                <a:spcPts val="2000"/>
              </a:spcBef>
              <a:spcAft>
                <a:spcPts val="0"/>
              </a:spcAft>
              <a:buSzPts val="1500"/>
              <a:buChar char="●"/>
              <a:defRPr sz="1500"/>
            </a:lvl4pPr>
            <a:lvl5pPr marL="2286000" lvl="4" indent="-323850">
              <a:spcBef>
                <a:spcPts val="2000"/>
              </a:spcBef>
              <a:spcAft>
                <a:spcPts val="0"/>
              </a:spcAft>
              <a:buSzPts val="1500"/>
              <a:buChar char="○"/>
              <a:defRPr sz="1500"/>
            </a:lvl5pPr>
            <a:lvl6pPr marL="2743200" lvl="5" indent="-323850">
              <a:spcBef>
                <a:spcPts val="2000"/>
              </a:spcBef>
              <a:spcAft>
                <a:spcPts val="0"/>
              </a:spcAft>
              <a:buSzPts val="1500"/>
              <a:buChar char="■"/>
              <a:defRPr sz="1500"/>
            </a:lvl6pPr>
            <a:lvl7pPr marL="3200400" lvl="6" indent="-323850">
              <a:spcBef>
                <a:spcPts val="2000"/>
              </a:spcBef>
              <a:spcAft>
                <a:spcPts val="0"/>
              </a:spcAft>
              <a:buSzPts val="1500"/>
              <a:buChar char="●"/>
              <a:defRPr sz="1500"/>
            </a:lvl7pPr>
            <a:lvl8pPr marL="3657600" lvl="7" indent="-323850">
              <a:spcBef>
                <a:spcPts val="2000"/>
              </a:spcBef>
              <a:spcAft>
                <a:spcPts val="0"/>
              </a:spcAft>
              <a:buSzPts val="1500"/>
              <a:buChar char="○"/>
              <a:defRPr sz="1500"/>
            </a:lvl8pPr>
            <a:lvl9pPr marL="4114800" lvl="8" indent="-323850">
              <a:spcBef>
                <a:spcPts val="2000"/>
              </a:spcBef>
              <a:spcAft>
                <a:spcPts val="2000"/>
              </a:spcAft>
              <a:buSzPts val="1500"/>
              <a:buChar char="■"/>
              <a:defRPr sz="1500"/>
            </a:lvl9pPr>
          </a:lstStyle>
          <a:p>
            <a:endParaRPr/>
          </a:p>
        </p:txBody>
      </p:sp>
      <p:sp>
        <p:nvSpPr>
          <p:cNvPr id="31" name="Google Shape;31;p7"/>
          <p:cNvSpPr txBox="1">
            <a:spLocks noGrp="1"/>
          </p:cNvSpPr>
          <p:nvPr>
            <p:ph type="sldNum" idx="12"/>
          </p:nvPr>
        </p:nvSpPr>
        <p:spPr>
          <a:xfrm>
            <a:off x="9906772" y="6854072"/>
            <a:ext cx="641700" cy="578400"/>
          </a:xfrm>
          <a:prstGeom prst="rect">
            <a:avLst/>
          </a:prstGeom>
        </p:spPr>
        <p:txBody>
          <a:bodyPr spcFirstLastPara="1" wrap="square" lIns="116050" tIns="116050" rIns="116050" bIns="11605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573245" y="661638"/>
            <a:ext cx="7445700" cy="6012600"/>
          </a:xfrm>
          <a:prstGeom prst="rect">
            <a:avLst/>
          </a:prstGeom>
        </p:spPr>
        <p:txBody>
          <a:bodyPr spcFirstLastPara="1" wrap="square" lIns="116050" tIns="116050" rIns="116050" bIns="116050" anchor="ctr" anchorCtr="0">
            <a:noAutofit/>
          </a:bodyPr>
          <a:lstStyle>
            <a:lvl1pPr lvl="0">
              <a:spcBef>
                <a:spcPts val="0"/>
              </a:spcBef>
              <a:spcAft>
                <a:spcPts val="0"/>
              </a:spcAft>
              <a:buSzPts val="6100"/>
              <a:buNone/>
              <a:defRPr sz="6100"/>
            </a:lvl1pPr>
            <a:lvl2pPr lvl="1">
              <a:spcBef>
                <a:spcPts val="0"/>
              </a:spcBef>
              <a:spcAft>
                <a:spcPts val="0"/>
              </a:spcAft>
              <a:buSzPts val="6100"/>
              <a:buNone/>
              <a:defRPr sz="6100"/>
            </a:lvl2pPr>
            <a:lvl3pPr lvl="2">
              <a:spcBef>
                <a:spcPts val="0"/>
              </a:spcBef>
              <a:spcAft>
                <a:spcPts val="0"/>
              </a:spcAft>
              <a:buSzPts val="6100"/>
              <a:buNone/>
              <a:defRPr sz="6100"/>
            </a:lvl3pPr>
            <a:lvl4pPr lvl="3">
              <a:spcBef>
                <a:spcPts val="0"/>
              </a:spcBef>
              <a:spcAft>
                <a:spcPts val="0"/>
              </a:spcAft>
              <a:buSzPts val="6100"/>
              <a:buNone/>
              <a:defRPr sz="6100"/>
            </a:lvl4pPr>
            <a:lvl5pPr lvl="4">
              <a:spcBef>
                <a:spcPts val="0"/>
              </a:spcBef>
              <a:spcAft>
                <a:spcPts val="0"/>
              </a:spcAft>
              <a:buSzPts val="6100"/>
              <a:buNone/>
              <a:defRPr sz="6100"/>
            </a:lvl5pPr>
            <a:lvl6pPr lvl="5">
              <a:spcBef>
                <a:spcPts val="0"/>
              </a:spcBef>
              <a:spcAft>
                <a:spcPts val="0"/>
              </a:spcAft>
              <a:buSzPts val="6100"/>
              <a:buNone/>
              <a:defRPr sz="6100"/>
            </a:lvl6pPr>
            <a:lvl7pPr lvl="6">
              <a:spcBef>
                <a:spcPts val="0"/>
              </a:spcBef>
              <a:spcAft>
                <a:spcPts val="0"/>
              </a:spcAft>
              <a:buSzPts val="6100"/>
              <a:buNone/>
              <a:defRPr sz="6100"/>
            </a:lvl7pPr>
            <a:lvl8pPr lvl="7">
              <a:spcBef>
                <a:spcPts val="0"/>
              </a:spcBef>
              <a:spcAft>
                <a:spcPts val="0"/>
              </a:spcAft>
              <a:buSzPts val="6100"/>
              <a:buNone/>
              <a:defRPr sz="6100"/>
            </a:lvl8pPr>
            <a:lvl9pPr lvl="8">
              <a:spcBef>
                <a:spcPts val="0"/>
              </a:spcBef>
              <a:spcAft>
                <a:spcPts val="0"/>
              </a:spcAft>
              <a:buSzPts val="6100"/>
              <a:buNone/>
              <a:defRPr sz="6100"/>
            </a:lvl9pPr>
          </a:lstStyle>
          <a:p>
            <a:endParaRPr/>
          </a:p>
        </p:txBody>
      </p:sp>
      <p:sp>
        <p:nvSpPr>
          <p:cNvPr id="34" name="Google Shape;34;p8"/>
          <p:cNvSpPr txBox="1">
            <a:spLocks noGrp="1"/>
          </p:cNvSpPr>
          <p:nvPr>
            <p:ph type="sldNum" idx="12"/>
          </p:nvPr>
        </p:nvSpPr>
        <p:spPr>
          <a:xfrm>
            <a:off x="9906772" y="6854072"/>
            <a:ext cx="641700" cy="578400"/>
          </a:xfrm>
          <a:prstGeom prst="rect">
            <a:avLst/>
          </a:prstGeom>
        </p:spPr>
        <p:txBody>
          <a:bodyPr spcFirstLastPara="1" wrap="square" lIns="116050" tIns="116050" rIns="116050" bIns="11605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5"/>
        <p:cNvGrpSpPr/>
        <p:nvPr/>
      </p:nvGrpSpPr>
      <p:grpSpPr>
        <a:xfrm>
          <a:off x="0" y="0"/>
          <a:ext cx="0" cy="0"/>
          <a:chOff x="0" y="0"/>
          <a:chExt cx="0" cy="0"/>
        </a:xfrm>
      </p:grpSpPr>
      <p:sp>
        <p:nvSpPr>
          <p:cNvPr id="36" name="Google Shape;36;p9"/>
          <p:cNvSpPr/>
          <p:nvPr/>
        </p:nvSpPr>
        <p:spPr>
          <a:xfrm>
            <a:off x="5346000" y="-184"/>
            <a:ext cx="5346000" cy="7560000"/>
          </a:xfrm>
          <a:prstGeom prst="rect">
            <a:avLst/>
          </a:prstGeom>
          <a:solidFill>
            <a:schemeClr val="lt2"/>
          </a:solidFill>
          <a:ln>
            <a:noFill/>
          </a:ln>
        </p:spPr>
        <p:txBody>
          <a:bodyPr spcFirstLastPara="1" wrap="square" lIns="116050" tIns="116050" rIns="116050" bIns="116050" anchor="ctr" anchorCtr="0">
            <a:noAutofit/>
          </a:bodyPr>
          <a:lstStyle/>
          <a:p>
            <a:pPr marL="0" lvl="0" indent="0" algn="l" rtl="0">
              <a:spcBef>
                <a:spcPts val="0"/>
              </a:spcBef>
              <a:spcAft>
                <a:spcPts val="0"/>
              </a:spcAft>
              <a:buNone/>
            </a:pPr>
            <a:endParaRPr dirty="0"/>
          </a:p>
        </p:txBody>
      </p:sp>
      <p:sp>
        <p:nvSpPr>
          <p:cNvPr id="37" name="Google Shape;37;p9"/>
          <p:cNvSpPr txBox="1">
            <a:spLocks noGrp="1"/>
          </p:cNvSpPr>
          <p:nvPr>
            <p:ph type="title"/>
          </p:nvPr>
        </p:nvSpPr>
        <p:spPr>
          <a:xfrm>
            <a:off x="310447" y="1812541"/>
            <a:ext cx="4730100" cy="2178600"/>
          </a:xfrm>
          <a:prstGeom prst="rect">
            <a:avLst/>
          </a:prstGeom>
        </p:spPr>
        <p:txBody>
          <a:bodyPr spcFirstLastPara="1" wrap="square" lIns="116050" tIns="116050" rIns="116050" bIns="116050" anchor="b" anchorCtr="0">
            <a:noAutofit/>
          </a:bodyPr>
          <a:lstStyle>
            <a:lvl1pPr lvl="0" algn="ctr">
              <a:spcBef>
                <a:spcPts val="0"/>
              </a:spcBef>
              <a:spcAft>
                <a:spcPts val="0"/>
              </a:spcAft>
              <a:buSzPts val="5300"/>
              <a:buNone/>
              <a:defRPr sz="5300"/>
            </a:lvl1pPr>
            <a:lvl2pPr lvl="1" algn="ctr">
              <a:spcBef>
                <a:spcPts val="0"/>
              </a:spcBef>
              <a:spcAft>
                <a:spcPts val="0"/>
              </a:spcAft>
              <a:buSzPts val="5300"/>
              <a:buNone/>
              <a:defRPr sz="5300"/>
            </a:lvl2pPr>
            <a:lvl3pPr lvl="2" algn="ctr">
              <a:spcBef>
                <a:spcPts val="0"/>
              </a:spcBef>
              <a:spcAft>
                <a:spcPts val="0"/>
              </a:spcAft>
              <a:buSzPts val="5300"/>
              <a:buNone/>
              <a:defRPr sz="5300"/>
            </a:lvl3pPr>
            <a:lvl4pPr lvl="3" algn="ctr">
              <a:spcBef>
                <a:spcPts val="0"/>
              </a:spcBef>
              <a:spcAft>
                <a:spcPts val="0"/>
              </a:spcAft>
              <a:buSzPts val="5300"/>
              <a:buNone/>
              <a:defRPr sz="5300"/>
            </a:lvl4pPr>
            <a:lvl5pPr lvl="4" algn="ctr">
              <a:spcBef>
                <a:spcPts val="0"/>
              </a:spcBef>
              <a:spcAft>
                <a:spcPts val="0"/>
              </a:spcAft>
              <a:buSzPts val="5300"/>
              <a:buNone/>
              <a:defRPr sz="5300"/>
            </a:lvl5pPr>
            <a:lvl6pPr lvl="5" algn="ctr">
              <a:spcBef>
                <a:spcPts val="0"/>
              </a:spcBef>
              <a:spcAft>
                <a:spcPts val="0"/>
              </a:spcAft>
              <a:buSzPts val="5300"/>
              <a:buNone/>
              <a:defRPr sz="5300"/>
            </a:lvl6pPr>
            <a:lvl7pPr lvl="6" algn="ctr">
              <a:spcBef>
                <a:spcPts val="0"/>
              </a:spcBef>
              <a:spcAft>
                <a:spcPts val="0"/>
              </a:spcAft>
              <a:buSzPts val="5300"/>
              <a:buNone/>
              <a:defRPr sz="5300"/>
            </a:lvl7pPr>
            <a:lvl8pPr lvl="7" algn="ctr">
              <a:spcBef>
                <a:spcPts val="0"/>
              </a:spcBef>
              <a:spcAft>
                <a:spcPts val="0"/>
              </a:spcAft>
              <a:buSzPts val="5300"/>
              <a:buNone/>
              <a:defRPr sz="5300"/>
            </a:lvl8pPr>
            <a:lvl9pPr lvl="8" algn="ctr">
              <a:spcBef>
                <a:spcPts val="0"/>
              </a:spcBef>
              <a:spcAft>
                <a:spcPts val="0"/>
              </a:spcAft>
              <a:buSzPts val="5300"/>
              <a:buNone/>
              <a:defRPr sz="5300"/>
            </a:lvl9pPr>
          </a:lstStyle>
          <a:p>
            <a:endParaRPr/>
          </a:p>
        </p:txBody>
      </p:sp>
      <p:sp>
        <p:nvSpPr>
          <p:cNvPr id="38" name="Google Shape;38;p9"/>
          <p:cNvSpPr txBox="1">
            <a:spLocks noGrp="1"/>
          </p:cNvSpPr>
          <p:nvPr>
            <p:ph type="subTitle" idx="1"/>
          </p:nvPr>
        </p:nvSpPr>
        <p:spPr>
          <a:xfrm>
            <a:off x="310447" y="4120005"/>
            <a:ext cx="4730100" cy="1815300"/>
          </a:xfrm>
          <a:prstGeom prst="rect">
            <a:avLst/>
          </a:prstGeom>
        </p:spPr>
        <p:txBody>
          <a:bodyPr spcFirstLastPara="1" wrap="square" lIns="116050" tIns="116050" rIns="116050" bIns="116050" anchor="t" anchorCtr="0">
            <a:noAutofit/>
          </a:bodyPr>
          <a:lstStyle>
            <a:lvl1pPr lvl="0" algn="ctr">
              <a:lnSpc>
                <a:spcPct val="100000"/>
              </a:lnSpc>
              <a:spcBef>
                <a:spcPts val="0"/>
              </a:spcBef>
              <a:spcAft>
                <a:spcPts val="0"/>
              </a:spcAft>
              <a:buSzPts val="2700"/>
              <a:buNone/>
              <a:defRPr sz="2700"/>
            </a:lvl1pPr>
            <a:lvl2pPr lvl="1" algn="ctr">
              <a:lnSpc>
                <a:spcPct val="100000"/>
              </a:lnSpc>
              <a:spcBef>
                <a:spcPts val="0"/>
              </a:spcBef>
              <a:spcAft>
                <a:spcPts val="0"/>
              </a:spcAft>
              <a:buSzPts val="2700"/>
              <a:buNone/>
              <a:defRPr sz="2700"/>
            </a:lvl2pPr>
            <a:lvl3pPr lvl="2" algn="ctr">
              <a:lnSpc>
                <a:spcPct val="100000"/>
              </a:lnSpc>
              <a:spcBef>
                <a:spcPts val="0"/>
              </a:spcBef>
              <a:spcAft>
                <a:spcPts val="0"/>
              </a:spcAft>
              <a:buSzPts val="2700"/>
              <a:buNone/>
              <a:defRPr sz="2700"/>
            </a:lvl3pPr>
            <a:lvl4pPr lvl="3" algn="ctr">
              <a:lnSpc>
                <a:spcPct val="100000"/>
              </a:lnSpc>
              <a:spcBef>
                <a:spcPts val="0"/>
              </a:spcBef>
              <a:spcAft>
                <a:spcPts val="0"/>
              </a:spcAft>
              <a:buSzPts val="2700"/>
              <a:buNone/>
              <a:defRPr sz="2700"/>
            </a:lvl4pPr>
            <a:lvl5pPr lvl="4" algn="ctr">
              <a:lnSpc>
                <a:spcPct val="100000"/>
              </a:lnSpc>
              <a:spcBef>
                <a:spcPts val="0"/>
              </a:spcBef>
              <a:spcAft>
                <a:spcPts val="0"/>
              </a:spcAft>
              <a:buSzPts val="2700"/>
              <a:buNone/>
              <a:defRPr sz="2700"/>
            </a:lvl5pPr>
            <a:lvl6pPr lvl="5" algn="ctr">
              <a:lnSpc>
                <a:spcPct val="100000"/>
              </a:lnSpc>
              <a:spcBef>
                <a:spcPts val="0"/>
              </a:spcBef>
              <a:spcAft>
                <a:spcPts val="0"/>
              </a:spcAft>
              <a:buSzPts val="2700"/>
              <a:buNone/>
              <a:defRPr sz="2700"/>
            </a:lvl6pPr>
            <a:lvl7pPr lvl="6" algn="ctr">
              <a:lnSpc>
                <a:spcPct val="100000"/>
              </a:lnSpc>
              <a:spcBef>
                <a:spcPts val="0"/>
              </a:spcBef>
              <a:spcAft>
                <a:spcPts val="0"/>
              </a:spcAft>
              <a:buSzPts val="2700"/>
              <a:buNone/>
              <a:defRPr sz="2700"/>
            </a:lvl7pPr>
            <a:lvl8pPr lvl="7" algn="ctr">
              <a:lnSpc>
                <a:spcPct val="100000"/>
              </a:lnSpc>
              <a:spcBef>
                <a:spcPts val="0"/>
              </a:spcBef>
              <a:spcAft>
                <a:spcPts val="0"/>
              </a:spcAft>
              <a:buSzPts val="2700"/>
              <a:buNone/>
              <a:defRPr sz="2700"/>
            </a:lvl8pPr>
            <a:lvl9pPr lvl="8" algn="ctr">
              <a:lnSpc>
                <a:spcPct val="100000"/>
              </a:lnSpc>
              <a:spcBef>
                <a:spcPts val="0"/>
              </a:spcBef>
              <a:spcAft>
                <a:spcPts val="0"/>
              </a:spcAft>
              <a:buSzPts val="2700"/>
              <a:buNone/>
              <a:defRPr sz="2700"/>
            </a:lvl9pPr>
          </a:lstStyle>
          <a:p>
            <a:endParaRPr/>
          </a:p>
        </p:txBody>
      </p:sp>
      <p:sp>
        <p:nvSpPr>
          <p:cNvPr id="39" name="Google Shape;39;p9"/>
          <p:cNvSpPr txBox="1">
            <a:spLocks noGrp="1"/>
          </p:cNvSpPr>
          <p:nvPr>
            <p:ph type="body" idx="2"/>
          </p:nvPr>
        </p:nvSpPr>
        <p:spPr>
          <a:xfrm>
            <a:off x="5775715" y="1064257"/>
            <a:ext cx="4486500" cy="5431200"/>
          </a:xfrm>
          <a:prstGeom prst="rect">
            <a:avLst/>
          </a:prstGeom>
        </p:spPr>
        <p:txBody>
          <a:bodyPr spcFirstLastPara="1" wrap="square" lIns="116050" tIns="116050" rIns="116050" bIns="116050" anchor="ctr" anchorCtr="0">
            <a:noAutofit/>
          </a:bodyPr>
          <a:lstStyle>
            <a:lvl1pPr marL="457200" lvl="0" indent="-374650">
              <a:spcBef>
                <a:spcPts val="0"/>
              </a:spcBef>
              <a:spcAft>
                <a:spcPts val="0"/>
              </a:spcAft>
              <a:buSzPts val="2300"/>
              <a:buChar char="●"/>
              <a:defRPr/>
            </a:lvl1pPr>
            <a:lvl2pPr marL="914400" lvl="1" indent="-342900">
              <a:spcBef>
                <a:spcPts val="2000"/>
              </a:spcBef>
              <a:spcAft>
                <a:spcPts val="0"/>
              </a:spcAft>
              <a:buSzPts val="1800"/>
              <a:buChar char="○"/>
              <a:defRPr/>
            </a:lvl2pPr>
            <a:lvl3pPr marL="1371600" lvl="2" indent="-342900">
              <a:spcBef>
                <a:spcPts val="2000"/>
              </a:spcBef>
              <a:spcAft>
                <a:spcPts val="0"/>
              </a:spcAft>
              <a:buSzPts val="1800"/>
              <a:buChar char="■"/>
              <a:defRPr/>
            </a:lvl3pPr>
            <a:lvl4pPr marL="1828800" lvl="3" indent="-342900">
              <a:spcBef>
                <a:spcPts val="2000"/>
              </a:spcBef>
              <a:spcAft>
                <a:spcPts val="0"/>
              </a:spcAft>
              <a:buSzPts val="1800"/>
              <a:buChar char="●"/>
              <a:defRPr/>
            </a:lvl4pPr>
            <a:lvl5pPr marL="2286000" lvl="4" indent="-342900">
              <a:spcBef>
                <a:spcPts val="2000"/>
              </a:spcBef>
              <a:spcAft>
                <a:spcPts val="0"/>
              </a:spcAft>
              <a:buSzPts val="1800"/>
              <a:buChar char="○"/>
              <a:defRPr/>
            </a:lvl5pPr>
            <a:lvl6pPr marL="2743200" lvl="5" indent="-342900">
              <a:spcBef>
                <a:spcPts val="2000"/>
              </a:spcBef>
              <a:spcAft>
                <a:spcPts val="0"/>
              </a:spcAft>
              <a:buSzPts val="1800"/>
              <a:buChar char="■"/>
              <a:defRPr/>
            </a:lvl6pPr>
            <a:lvl7pPr marL="3200400" lvl="6" indent="-342900">
              <a:spcBef>
                <a:spcPts val="2000"/>
              </a:spcBef>
              <a:spcAft>
                <a:spcPts val="0"/>
              </a:spcAft>
              <a:buSzPts val="1800"/>
              <a:buChar char="●"/>
              <a:defRPr/>
            </a:lvl7pPr>
            <a:lvl8pPr marL="3657600" lvl="7" indent="-342900">
              <a:spcBef>
                <a:spcPts val="2000"/>
              </a:spcBef>
              <a:spcAft>
                <a:spcPts val="0"/>
              </a:spcAft>
              <a:buSzPts val="1800"/>
              <a:buChar char="○"/>
              <a:defRPr/>
            </a:lvl8pPr>
            <a:lvl9pPr marL="4114800" lvl="8" indent="-342900">
              <a:spcBef>
                <a:spcPts val="2000"/>
              </a:spcBef>
              <a:spcAft>
                <a:spcPts val="2000"/>
              </a:spcAft>
              <a:buSzPts val="1800"/>
              <a:buChar char="■"/>
              <a:defRPr/>
            </a:lvl9pPr>
          </a:lstStyle>
          <a:p>
            <a:endParaRPr/>
          </a:p>
        </p:txBody>
      </p:sp>
      <p:sp>
        <p:nvSpPr>
          <p:cNvPr id="40" name="Google Shape;40;p9"/>
          <p:cNvSpPr txBox="1">
            <a:spLocks noGrp="1"/>
          </p:cNvSpPr>
          <p:nvPr>
            <p:ph type="sldNum" idx="12"/>
          </p:nvPr>
        </p:nvSpPr>
        <p:spPr>
          <a:xfrm>
            <a:off x="9906772" y="6854072"/>
            <a:ext cx="641700" cy="578400"/>
          </a:xfrm>
          <a:prstGeom prst="rect">
            <a:avLst/>
          </a:prstGeom>
        </p:spPr>
        <p:txBody>
          <a:bodyPr spcFirstLastPara="1" wrap="square" lIns="116050" tIns="116050" rIns="116050" bIns="11605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64468" y="6218168"/>
            <a:ext cx="7014300" cy="889500"/>
          </a:xfrm>
          <a:prstGeom prst="rect">
            <a:avLst/>
          </a:prstGeom>
        </p:spPr>
        <p:txBody>
          <a:bodyPr spcFirstLastPara="1" wrap="square" lIns="116050" tIns="116050" rIns="116050" bIns="116050" anchor="ctr" anchorCtr="0">
            <a:noAutofit/>
          </a:bodyPr>
          <a:lstStyle>
            <a:lvl1pPr marL="457200" lvl="0" indent="-228600">
              <a:lnSpc>
                <a:spcPct val="100000"/>
              </a:lnSpc>
              <a:spcBef>
                <a:spcPts val="0"/>
              </a:spcBef>
              <a:spcAft>
                <a:spcPts val="0"/>
              </a:spcAft>
              <a:buSzPts val="2300"/>
              <a:buNone/>
              <a:defRPr/>
            </a:lvl1pPr>
          </a:lstStyle>
          <a:p>
            <a:endParaRPr/>
          </a:p>
        </p:txBody>
      </p:sp>
      <p:sp>
        <p:nvSpPr>
          <p:cNvPr id="43" name="Google Shape;43;p10"/>
          <p:cNvSpPr txBox="1">
            <a:spLocks noGrp="1"/>
          </p:cNvSpPr>
          <p:nvPr>
            <p:ph type="sldNum" idx="12"/>
          </p:nvPr>
        </p:nvSpPr>
        <p:spPr>
          <a:xfrm>
            <a:off x="9906772" y="6854072"/>
            <a:ext cx="641700" cy="578400"/>
          </a:xfrm>
          <a:prstGeom prst="rect">
            <a:avLst/>
          </a:prstGeom>
        </p:spPr>
        <p:txBody>
          <a:bodyPr spcFirstLastPara="1" wrap="square" lIns="116050" tIns="116050" rIns="116050" bIns="11605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4"/>
        <p:cNvGrpSpPr/>
        <p:nvPr/>
      </p:nvGrpSpPr>
      <p:grpSpPr>
        <a:xfrm>
          <a:off x="0" y="0"/>
          <a:ext cx="0" cy="0"/>
          <a:chOff x="0" y="0"/>
          <a:chExt cx="0" cy="0"/>
        </a:xfrm>
      </p:grpSpPr>
      <p:sp>
        <p:nvSpPr>
          <p:cNvPr id="45" name="Google Shape;45;p11"/>
          <p:cNvSpPr txBox="1">
            <a:spLocks noGrp="1"/>
          </p:cNvSpPr>
          <p:nvPr>
            <p:ph type="title" hasCustomPrompt="1"/>
          </p:nvPr>
        </p:nvSpPr>
        <p:spPr>
          <a:xfrm>
            <a:off x="364468" y="1625801"/>
            <a:ext cx="9963000" cy="2886000"/>
          </a:xfrm>
          <a:prstGeom prst="rect">
            <a:avLst/>
          </a:prstGeom>
        </p:spPr>
        <p:txBody>
          <a:bodyPr spcFirstLastPara="1" wrap="square" lIns="116050" tIns="116050" rIns="116050" bIns="116050" anchor="b" anchorCtr="0">
            <a:noAutofit/>
          </a:bodyPr>
          <a:lstStyle>
            <a:lvl1pPr lvl="0" algn="ctr">
              <a:spcBef>
                <a:spcPts val="0"/>
              </a:spcBef>
              <a:spcAft>
                <a:spcPts val="0"/>
              </a:spcAft>
              <a:buSzPts val="15200"/>
              <a:buNone/>
              <a:defRPr sz="15200"/>
            </a:lvl1pPr>
            <a:lvl2pPr lvl="1" algn="ctr">
              <a:spcBef>
                <a:spcPts val="0"/>
              </a:spcBef>
              <a:spcAft>
                <a:spcPts val="0"/>
              </a:spcAft>
              <a:buSzPts val="15200"/>
              <a:buNone/>
              <a:defRPr sz="15200"/>
            </a:lvl2pPr>
            <a:lvl3pPr lvl="2" algn="ctr">
              <a:spcBef>
                <a:spcPts val="0"/>
              </a:spcBef>
              <a:spcAft>
                <a:spcPts val="0"/>
              </a:spcAft>
              <a:buSzPts val="15200"/>
              <a:buNone/>
              <a:defRPr sz="15200"/>
            </a:lvl3pPr>
            <a:lvl4pPr lvl="3" algn="ctr">
              <a:spcBef>
                <a:spcPts val="0"/>
              </a:spcBef>
              <a:spcAft>
                <a:spcPts val="0"/>
              </a:spcAft>
              <a:buSzPts val="15200"/>
              <a:buNone/>
              <a:defRPr sz="15200"/>
            </a:lvl4pPr>
            <a:lvl5pPr lvl="4" algn="ctr">
              <a:spcBef>
                <a:spcPts val="0"/>
              </a:spcBef>
              <a:spcAft>
                <a:spcPts val="0"/>
              </a:spcAft>
              <a:buSzPts val="15200"/>
              <a:buNone/>
              <a:defRPr sz="15200"/>
            </a:lvl5pPr>
            <a:lvl6pPr lvl="5" algn="ctr">
              <a:spcBef>
                <a:spcPts val="0"/>
              </a:spcBef>
              <a:spcAft>
                <a:spcPts val="0"/>
              </a:spcAft>
              <a:buSzPts val="15200"/>
              <a:buNone/>
              <a:defRPr sz="15200"/>
            </a:lvl6pPr>
            <a:lvl7pPr lvl="6" algn="ctr">
              <a:spcBef>
                <a:spcPts val="0"/>
              </a:spcBef>
              <a:spcAft>
                <a:spcPts val="0"/>
              </a:spcAft>
              <a:buSzPts val="15200"/>
              <a:buNone/>
              <a:defRPr sz="15200"/>
            </a:lvl7pPr>
            <a:lvl8pPr lvl="7" algn="ctr">
              <a:spcBef>
                <a:spcPts val="0"/>
              </a:spcBef>
              <a:spcAft>
                <a:spcPts val="0"/>
              </a:spcAft>
              <a:buSzPts val="15200"/>
              <a:buNone/>
              <a:defRPr sz="15200"/>
            </a:lvl8pPr>
            <a:lvl9pPr lvl="8" algn="ctr">
              <a:spcBef>
                <a:spcPts val="0"/>
              </a:spcBef>
              <a:spcAft>
                <a:spcPts val="0"/>
              </a:spcAft>
              <a:buSzPts val="15200"/>
              <a:buNone/>
              <a:defRPr sz="15200"/>
            </a:lvl9pPr>
          </a:lstStyle>
          <a:p>
            <a:r>
              <a:t>xx%</a:t>
            </a:r>
          </a:p>
        </p:txBody>
      </p:sp>
      <p:sp>
        <p:nvSpPr>
          <p:cNvPr id="46" name="Google Shape;46;p11"/>
          <p:cNvSpPr txBox="1">
            <a:spLocks noGrp="1"/>
          </p:cNvSpPr>
          <p:nvPr>
            <p:ph type="body" idx="1"/>
          </p:nvPr>
        </p:nvSpPr>
        <p:spPr>
          <a:xfrm>
            <a:off x="364468" y="4633192"/>
            <a:ext cx="9963000" cy="1911900"/>
          </a:xfrm>
          <a:prstGeom prst="rect">
            <a:avLst/>
          </a:prstGeom>
        </p:spPr>
        <p:txBody>
          <a:bodyPr spcFirstLastPara="1" wrap="square" lIns="116050" tIns="116050" rIns="116050" bIns="116050" anchor="t" anchorCtr="0">
            <a:noAutofit/>
          </a:bodyPr>
          <a:lstStyle>
            <a:lvl1pPr marL="457200" lvl="0" indent="-374650" algn="ctr">
              <a:spcBef>
                <a:spcPts val="0"/>
              </a:spcBef>
              <a:spcAft>
                <a:spcPts val="0"/>
              </a:spcAft>
              <a:buSzPts val="2300"/>
              <a:buChar char="●"/>
              <a:defRPr/>
            </a:lvl1pPr>
            <a:lvl2pPr marL="914400" lvl="1" indent="-342900" algn="ctr">
              <a:spcBef>
                <a:spcPts val="2000"/>
              </a:spcBef>
              <a:spcAft>
                <a:spcPts val="0"/>
              </a:spcAft>
              <a:buSzPts val="1800"/>
              <a:buChar char="○"/>
              <a:defRPr/>
            </a:lvl2pPr>
            <a:lvl3pPr marL="1371600" lvl="2" indent="-342900" algn="ctr">
              <a:spcBef>
                <a:spcPts val="2000"/>
              </a:spcBef>
              <a:spcAft>
                <a:spcPts val="0"/>
              </a:spcAft>
              <a:buSzPts val="1800"/>
              <a:buChar char="■"/>
              <a:defRPr/>
            </a:lvl3pPr>
            <a:lvl4pPr marL="1828800" lvl="3" indent="-342900" algn="ctr">
              <a:spcBef>
                <a:spcPts val="2000"/>
              </a:spcBef>
              <a:spcAft>
                <a:spcPts val="0"/>
              </a:spcAft>
              <a:buSzPts val="1800"/>
              <a:buChar char="●"/>
              <a:defRPr/>
            </a:lvl4pPr>
            <a:lvl5pPr marL="2286000" lvl="4" indent="-342900" algn="ctr">
              <a:spcBef>
                <a:spcPts val="2000"/>
              </a:spcBef>
              <a:spcAft>
                <a:spcPts val="0"/>
              </a:spcAft>
              <a:buSzPts val="1800"/>
              <a:buChar char="○"/>
              <a:defRPr/>
            </a:lvl5pPr>
            <a:lvl6pPr marL="2743200" lvl="5" indent="-342900" algn="ctr">
              <a:spcBef>
                <a:spcPts val="2000"/>
              </a:spcBef>
              <a:spcAft>
                <a:spcPts val="0"/>
              </a:spcAft>
              <a:buSzPts val="1800"/>
              <a:buChar char="■"/>
              <a:defRPr/>
            </a:lvl6pPr>
            <a:lvl7pPr marL="3200400" lvl="6" indent="-342900" algn="ctr">
              <a:spcBef>
                <a:spcPts val="2000"/>
              </a:spcBef>
              <a:spcAft>
                <a:spcPts val="0"/>
              </a:spcAft>
              <a:buSzPts val="1800"/>
              <a:buChar char="●"/>
              <a:defRPr/>
            </a:lvl7pPr>
            <a:lvl8pPr marL="3657600" lvl="7" indent="-342900" algn="ctr">
              <a:spcBef>
                <a:spcPts val="2000"/>
              </a:spcBef>
              <a:spcAft>
                <a:spcPts val="0"/>
              </a:spcAft>
              <a:buSzPts val="1800"/>
              <a:buChar char="○"/>
              <a:defRPr/>
            </a:lvl8pPr>
            <a:lvl9pPr marL="4114800" lvl="8" indent="-342900" algn="ctr">
              <a:spcBef>
                <a:spcPts val="2000"/>
              </a:spcBef>
              <a:spcAft>
                <a:spcPts val="2000"/>
              </a:spcAft>
              <a:buSzPts val="1800"/>
              <a:buChar char="■"/>
              <a:defRPr/>
            </a:lvl9pPr>
          </a:lstStyle>
          <a:p>
            <a:endParaRPr/>
          </a:p>
        </p:txBody>
      </p:sp>
      <p:sp>
        <p:nvSpPr>
          <p:cNvPr id="47" name="Google Shape;47;p11"/>
          <p:cNvSpPr txBox="1">
            <a:spLocks noGrp="1"/>
          </p:cNvSpPr>
          <p:nvPr>
            <p:ph type="sldNum" idx="12"/>
          </p:nvPr>
        </p:nvSpPr>
        <p:spPr>
          <a:xfrm>
            <a:off x="9906772" y="6854072"/>
            <a:ext cx="641700" cy="578400"/>
          </a:xfrm>
          <a:prstGeom prst="rect">
            <a:avLst/>
          </a:prstGeom>
        </p:spPr>
        <p:txBody>
          <a:bodyPr spcFirstLastPara="1" wrap="square" lIns="116050" tIns="116050" rIns="116050" bIns="11605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49" name="Google Shape;49;p12"/>
          <p:cNvSpPr txBox="1">
            <a:spLocks noGrp="1"/>
          </p:cNvSpPr>
          <p:nvPr>
            <p:ph type="sldNum" idx="12"/>
          </p:nvPr>
        </p:nvSpPr>
        <p:spPr>
          <a:xfrm>
            <a:off x="9906772" y="6854072"/>
            <a:ext cx="641700" cy="578400"/>
          </a:xfrm>
          <a:prstGeom prst="rect">
            <a:avLst/>
          </a:prstGeom>
        </p:spPr>
        <p:txBody>
          <a:bodyPr spcFirstLastPara="1" wrap="square" lIns="116050" tIns="116050" rIns="116050" bIns="116050"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lgn="r" rtl="0">
              <a:spcBef>
                <a:spcPts val="0"/>
              </a:spcBef>
              <a:spcAft>
                <a:spcPts val="0"/>
              </a:spcAft>
              <a:buNone/>
            </a:pPr>
            <a:fld id="{00000000-1234-1234-1234-123412341234}" type="slidenum">
              <a:rPr lang="en-GB"/>
              <a:t>‹#›</a:t>
            </a:fld>
            <a:endParaRPr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64468" y="654105"/>
            <a:ext cx="9963000" cy="841800"/>
          </a:xfrm>
          <a:prstGeom prst="rect">
            <a:avLst/>
          </a:prstGeom>
          <a:noFill/>
          <a:ln>
            <a:noFill/>
          </a:ln>
        </p:spPr>
        <p:txBody>
          <a:bodyPr spcFirstLastPara="1" wrap="square" lIns="116050" tIns="116050" rIns="116050" bIns="116050" anchor="t" anchorCtr="0">
            <a:noAutofit/>
          </a:bodyPr>
          <a:lstStyle>
            <a:lvl1pPr lvl="0">
              <a:spcBef>
                <a:spcPts val="0"/>
              </a:spcBef>
              <a:spcAft>
                <a:spcPts val="0"/>
              </a:spcAft>
              <a:buClr>
                <a:schemeClr val="dk1"/>
              </a:buClr>
              <a:buSzPts val="3600"/>
              <a:buNone/>
              <a:defRPr sz="3600">
                <a:solidFill>
                  <a:schemeClr val="dk1"/>
                </a:solidFill>
              </a:defRPr>
            </a:lvl1pPr>
            <a:lvl2pPr lvl="1">
              <a:spcBef>
                <a:spcPts val="0"/>
              </a:spcBef>
              <a:spcAft>
                <a:spcPts val="0"/>
              </a:spcAft>
              <a:buClr>
                <a:schemeClr val="dk1"/>
              </a:buClr>
              <a:buSzPts val="3600"/>
              <a:buNone/>
              <a:defRPr sz="3600">
                <a:solidFill>
                  <a:schemeClr val="dk1"/>
                </a:solidFill>
              </a:defRPr>
            </a:lvl2pPr>
            <a:lvl3pPr lvl="2">
              <a:spcBef>
                <a:spcPts val="0"/>
              </a:spcBef>
              <a:spcAft>
                <a:spcPts val="0"/>
              </a:spcAft>
              <a:buClr>
                <a:schemeClr val="dk1"/>
              </a:buClr>
              <a:buSzPts val="3600"/>
              <a:buNone/>
              <a:defRPr sz="3600">
                <a:solidFill>
                  <a:schemeClr val="dk1"/>
                </a:solidFill>
              </a:defRPr>
            </a:lvl3pPr>
            <a:lvl4pPr lvl="3">
              <a:spcBef>
                <a:spcPts val="0"/>
              </a:spcBef>
              <a:spcAft>
                <a:spcPts val="0"/>
              </a:spcAft>
              <a:buClr>
                <a:schemeClr val="dk1"/>
              </a:buClr>
              <a:buSzPts val="3600"/>
              <a:buNone/>
              <a:defRPr sz="3600">
                <a:solidFill>
                  <a:schemeClr val="dk1"/>
                </a:solidFill>
              </a:defRPr>
            </a:lvl4pPr>
            <a:lvl5pPr lvl="4">
              <a:spcBef>
                <a:spcPts val="0"/>
              </a:spcBef>
              <a:spcAft>
                <a:spcPts val="0"/>
              </a:spcAft>
              <a:buClr>
                <a:schemeClr val="dk1"/>
              </a:buClr>
              <a:buSzPts val="3600"/>
              <a:buNone/>
              <a:defRPr sz="3600">
                <a:solidFill>
                  <a:schemeClr val="dk1"/>
                </a:solidFill>
              </a:defRPr>
            </a:lvl5pPr>
            <a:lvl6pPr lvl="5">
              <a:spcBef>
                <a:spcPts val="0"/>
              </a:spcBef>
              <a:spcAft>
                <a:spcPts val="0"/>
              </a:spcAft>
              <a:buClr>
                <a:schemeClr val="dk1"/>
              </a:buClr>
              <a:buSzPts val="3600"/>
              <a:buNone/>
              <a:defRPr sz="3600">
                <a:solidFill>
                  <a:schemeClr val="dk1"/>
                </a:solidFill>
              </a:defRPr>
            </a:lvl6pPr>
            <a:lvl7pPr lvl="6">
              <a:spcBef>
                <a:spcPts val="0"/>
              </a:spcBef>
              <a:spcAft>
                <a:spcPts val="0"/>
              </a:spcAft>
              <a:buClr>
                <a:schemeClr val="dk1"/>
              </a:buClr>
              <a:buSzPts val="3600"/>
              <a:buNone/>
              <a:defRPr sz="3600">
                <a:solidFill>
                  <a:schemeClr val="dk1"/>
                </a:solidFill>
              </a:defRPr>
            </a:lvl7pPr>
            <a:lvl8pPr lvl="7">
              <a:spcBef>
                <a:spcPts val="0"/>
              </a:spcBef>
              <a:spcAft>
                <a:spcPts val="0"/>
              </a:spcAft>
              <a:buClr>
                <a:schemeClr val="dk1"/>
              </a:buClr>
              <a:buSzPts val="3600"/>
              <a:buNone/>
              <a:defRPr sz="3600">
                <a:solidFill>
                  <a:schemeClr val="dk1"/>
                </a:solidFill>
              </a:defRPr>
            </a:lvl8pPr>
            <a:lvl9pPr lvl="8">
              <a:spcBef>
                <a:spcPts val="0"/>
              </a:spcBef>
              <a:spcAft>
                <a:spcPts val="0"/>
              </a:spcAft>
              <a:buClr>
                <a:schemeClr val="dk1"/>
              </a:buClr>
              <a:buSzPts val="3600"/>
              <a:buNone/>
              <a:defRPr sz="3600">
                <a:solidFill>
                  <a:schemeClr val="dk1"/>
                </a:solidFill>
              </a:defRPr>
            </a:lvl9pPr>
          </a:lstStyle>
          <a:p>
            <a:endParaRPr/>
          </a:p>
        </p:txBody>
      </p:sp>
      <p:sp>
        <p:nvSpPr>
          <p:cNvPr id="7" name="Google Shape;7;p1"/>
          <p:cNvSpPr txBox="1">
            <a:spLocks noGrp="1"/>
          </p:cNvSpPr>
          <p:nvPr>
            <p:ph type="body" idx="1"/>
          </p:nvPr>
        </p:nvSpPr>
        <p:spPr>
          <a:xfrm>
            <a:off x="364468" y="1693927"/>
            <a:ext cx="9963000" cy="5021400"/>
          </a:xfrm>
          <a:prstGeom prst="rect">
            <a:avLst/>
          </a:prstGeom>
          <a:noFill/>
          <a:ln>
            <a:noFill/>
          </a:ln>
        </p:spPr>
        <p:txBody>
          <a:bodyPr spcFirstLastPara="1" wrap="square" lIns="116050" tIns="116050" rIns="116050" bIns="116050" anchor="t" anchorCtr="0">
            <a:noAutofit/>
          </a:bodyPr>
          <a:lstStyle>
            <a:lvl1pPr marL="457200" lvl="0" indent="-374650">
              <a:lnSpc>
                <a:spcPct val="115000"/>
              </a:lnSpc>
              <a:spcBef>
                <a:spcPts val="0"/>
              </a:spcBef>
              <a:spcAft>
                <a:spcPts val="0"/>
              </a:spcAft>
              <a:buClr>
                <a:schemeClr val="dk2"/>
              </a:buClr>
              <a:buSzPts val="2300"/>
              <a:buChar char="●"/>
              <a:defRPr sz="2300">
                <a:solidFill>
                  <a:schemeClr val="dk2"/>
                </a:solidFill>
              </a:defRPr>
            </a:lvl1pPr>
            <a:lvl2pPr marL="914400" lvl="1" indent="-342900">
              <a:lnSpc>
                <a:spcPct val="115000"/>
              </a:lnSpc>
              <a:spcBef>
                <a:spcPts val="2000"/>
              </a:spcBef>
              <a:spcAft>
                <a:spcPts val="0"/>
              </a:spcAft>
              <a:buClr>
                <a:schemeClr val="dk2"/>
              </a:buClr>
              <a:buSzPts val="1800"/>
              <a:buChar char="○"/>
              <a:defRPr sz="1800">
                <a:solidFill>
                  <a:schemeClr val="dk2"/>
                </a:solidFill>
              </a:defRPr>
            </a:lvl2pPr>
            <a:lvl3pPr marL="1371600" lvl="2" indent="-342900">
              <a:lnSpc>
                <a:spcPct val="115000"/>
              </a:lnSpc>
              <a:spcBef>
                <a:spcPts val="2000"/>
              </a:spcBef>
              <a:spcAft>
                <a:spcPts val="0"/>
              </a:spcAft>
              <a:buClr>
                <a:schemeClr val="dk2"/>
              </a:buClr>
              <a:buSzPts val="1800"/>
              <a:buChar char="■"/>
              <a:defRPr sz="1800">
                <a:solidFill>
                  <a:schemeClr val="dk2"/>
                </a:solidFill>
              </a:defRPr>
            </a:lvl3pPr>
            <a:lvl4pPr marL="1828800" lvl="3" indent="-342900">
              <a:lnSpc>
                <a:spcPct val="115000"/>
              </a:lnSpc>
              <a:spcBef>
                <a:spcPts val="2000"/>
              </a:spcBef>
              <a:spcAft>
                <a:spcPts val="0"/>
              </a:spcAft>
              <a:buClr>
                <a:schemeClr val="dk2"/>
              </a:buClr>
              <a:buSzPts val="1800"/>
              <a:buChar char="●"/>
              <a:defRPr sz="1800">
                <a:solidFill>
                  <a:schemeClr val="dk2"/>
                </a:solidFill>
              </a:defRPr>
            </a:lvl4pPr>
            <a:lvl5pPr marL="2286000" lvl="4" indent="-342900">
              <a:lnSpc>
                <a:spcPct val="115000"/>
              </a:lnSpc>
              <a:spcBef>
                <a:spcPts val="2000"/>
              </a:spcBef>
              <a:spcAft>
                <a:spcPts val="0"/>
              </a:spcAft>
              <a:buClr>
                <a:schemeClr val="dk2"/>
              </a:buClr>
              <a:buSzPts val="1800"/>
              <a:buChar char="○"/>
              <a:defRPr sz="1800">
                <a:solidFill>
                  <a:schemeClr val="dk2"/>
                </a:solidFill>
              </a:defRPr>
            </a:lvl5pPr>
            <a:lvl6pPr marL="2743200" lvl="5" indent="-342900">
              <a:lnSpc>
                <a:spcPct val="115000"/>
              </a:lnSpc>
              <a:spcBef>
                <a:spcPts val="2000"/>
              </a:spcBef>
              <a:spcAft>
                <a:spcPts val="0"/>
              </a:spcAft>
              <a:buClr>
                <a:schemeClr val="dk2"/>
              </a:buClr>
              <a:buSzPts val="1800"/>
              <a:buChar char="■"/>
              <a:defRPr sz="1800">
                <a:solidFill>
                  <a:schemeClr val="dk2"/>
                </a:solidFill>
              </a:defRPr>
            </a:lvl6pPr>
            <a:lvl7pPr marL="3200400" lvl="6" indent="-342900">
              <a:lnSpc>
                <a:spcPct val="115000"/>
              </a:lnSpc>
              <a:spcBef>
                <a:spcPts val="2000"/>
              </a:spcBef>
              <a:spcAft>
                <a:spcPts val="0"/>
              </a:spcAft>
              <a:buClr>
                <a:schemeClr val="dk2"/>
              </a:buClr>
              <a:buSzPts val="1800"/>
              <a:buChar char="●"/>
              <a:defRPr sz="1800">
                <a:solidFill>
                  <a:schemeClr val="dk2"/>
                </a:solidFill>
              </a:defRPr>
            </a:lvl7pPr>
            <a:lvl8pPr marL="3657600" lvl="7" indent="-342900">
              <a:lnSpc>
                <a:spcPct val="115000"/>
              </a:lnSpc>
              <a:spcBef>
                <a:spcPts val="2000"/>
              </a:spcBef>
              <a:spcAft>
                <a:spcPts val="0"/>
              </a:spcAft>
              <a:buClr>
                <a:schemeClr val="dk2"/>
              </a:buClr>
              <a:buSzPts val="1800"/>
              <a:buChar char="○"/>
              <a:defRPr sz="1800">
                <a:solidFill>
                  <a:schemeClr val="dk2"/>
                </a:solidFill>
              </a:defRPr>
            </a:lvl8pPr>
            <a:lvl9pPr marL="4114800" lvl="8" indent="-342900">
              <a:lnSpc>
                <a:spcPct val="115000"/>
              </a:lnSpc>
              <a:spcBef>
                <a:spcPts val="2000"/>
              </a:spcBef>
              <a:spcAft>
                <a:spcPts val="2000"/>
              </a:spcAft>
              <a:buClr>
                <a:schemeClr val="dk2"/>
              </a:buClr>
              <a:buSzPts val="1800"/>
              <a:buChar char="■"/>
              <a:defRPr sz="1800">
                <a:solidFill>
                  <a:schemeClr val="dk2"/>
                </a:solidFill>
              </a:defRPr>
            </a:lvl9pPr>
          </a:lstStyle>
          <a:p>
            <a:endParaRPr/>
          </a:p>
        </p:txBody>
      </p:sp>
      <p:sp>
        <p:nvSpPr>
          <p:cNvPr id="8" name="Google Shape;8;p1"/>
          <p:cNvSpPr txBox="1">
            <a:spLocks noGrp="1"/>
          </p:cNvSpPr>
          <p:nvPr>
            <p:ph type="sldNum" idx="12"/>
          </p:nvPr>
        </p:nvSpPr>
        <p:spPr>
          <a:xfrm>
            <a:off x="9906772" y="6854072"/>
            <a:ext cx="641700" cy="578400"/>
          </a:xfrm>
          <a:prstGeom prst="rect">
            <a:avLst/>
          </a:prstGeom>
          <a:noFill/>
          <a:ln>
            <a:noFill/>
          </a:ln>
        </p:spPr>
        <p:txBody>
          <a:bodyPr spcFirstLastPara="1" wrap="square" lIns="116050" tIns="116050" rIns="116050" bIns="116050" anchor="ctr" anchorCtr="0">
            <a:noAutofit/>
          </a:bodyPr>
          <a:lstStyle>
            <a:lvl1pPr lvl="0" algn="r">
              <a:buNone/>
              <a:defRPr sz="1300">
                <a:solidFill>
                  <a:schemeClr val="dk2"/>
                </a:solidFill>
              </a:defRPr>
            </a:lvl1pPr>
            <a:lvl2pPr lvl="1" algn="r">
              <a:buNone/>
              <a:defRPr sz="1300">
                <a:solidFill>
                  <a:schemeClr val="dk2"/>
                </a:solidFill>
              </a:defRPr>
            </a:lvl2pPr>
            <a:lvl3pPr lvl="2" algn="r">
              <a:buNone/>
              <a:defRPr sz="1300">
                <a:solidFill>
                  <a:schemeClr val="dk2"/>
                </a:solidFill>
              </a:defRPr>
            </a:lvl3pPr>
            <a:lvl4pPr lvl="3" algn="r">
              <a:buNone/>
              <a:defRPr sz="1300">
                <a:solidFill>
                  <a:schemeClr val="dk2"/>
                </a:solidFill>
              </a:defRPr>
            </a:lvl4pPr>
            <a:lvl5pPr lvl="4" algn="r">
              <a:buNone/>
              <a:defRPr sz="1300">
                <a:solidFill>
                  <a:schemeClr val="dk2"/>
                </a:solidFill>
              </a:defRPr>
            </a:lvl5pPr>
            <a:lvl6pPr lvl="5" algn="r">
              <a:buNone/>
              <a:defRPr sz="1300">
                <a:solidFill>
                  <a:schemeClr val="dk2"/>
                </a:solidFill>
              </a:defRPr>
            </a:lvl6pPr>
            <a:lvl7pPr lvl="6" algn="r">
              <a:buNone/>
              <a:defRPr sz="1300">
                <a:solidFill>
                  <a:schemeClr val="dk2"/>
                </a:solidFill>
              </a:defRPr>
            </a:lvl7pPr>
            <a:lvl8pPr lvl="7" algn="r">
              <a:buNone/>
              <a:defRPr sz="1300">
                <a:solidFill>
                  <a:schemeClr val="dk2"/>
                </a:solidFill>
              </a:defRPr>
            </a:lvl8pPr>
            <a:lvl9pPr lvl="8" algn="r">
              <a:buNone/>
              <a:defRPr sz="1300">
                <a:solidFill>
                  <a:schemeClr val="dk2"/>
                </a:solidFill>
              </a:defRPr>
            </a:lvl9pPr>
          </a:lstStyle>
          <a:p>
            <a:pPr marL="0" lvl="0" indent="0" algn="r" rtl="0">
              <a:spcBef>
                <a:spcPts val="0"/>
              </a:spcBef>
              <a:spcAft>
                <a:spcPts val="0"/>
              </a:spcAft>
              <a:buNone/>
            </a:pPr>
            <a:fld id="{00000000-1234-1234-1234-123412341234}" type="slidenum">
              <a:rPr lang="en-GB"/>
              <a:t>‹#›</a:t>
            </a:fld>
            <a:endParaRPr dirty="0"/>
          </a:p>
        </p:txBody>
      </p:sp>
    </p:spTree>
  </p:cSld>
  <p:clrMap bg1="lt1" tx1="dk1" bg2="dk2" tx2="lt2" accent1="accent1" accent2="accent2" accent3="accent3" accent4="accent4" accent5="accent5" accent6="accent6" hlink="hlink" folHlink="folHlink"/>
  <p:sldLayoutIdLst>
    <p:sldLayoutId id="2147483648" r:id="rId1"/>
    <p:sldLayoutId id="2147483652" r:id="rId2"/>
    <p:sldLayoutId id="2147483653" r:id="rId3"/>
    <p:sldLayoutId id="2147483654" r:id="rId4"/>
    <p:sldLayoutId id="2147483655" r:id="rId5"/>
    <p:sldLayoutId id="2147483656" r:id="rId6"/>
    <p:sldLayoutId id="2147483657" r:id="rId7"/>
    <p:sldLayoutId id="2147483658" r:id="rId8"/>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53"/>
        <p:cNvGrpSpPr/>
        <p:nvPr/>
      </p:nvGrpSpPr>
      <p:grpSpPr>
        <a:xfrm>
          <a:off x="0" y="0"/>
          <a:ext cx="0" cy="0"/>
          <a:chOff x="0" y="0"/>
          <a:chExt cx="0" cy="0"/>
        </a:xfrm>
      </p:grpSpPr>
      <p:sp>
        <p:nvSpPr>
          <p:cNvPr id="54" name="Google Shape;54;p13"/>
          <p:cNvSpPr txBox="1"/>
          <p:nvPr/>
        </p:nvSpPr>
        <p:spPr>
          <a:xfrm>
            <a:off x="2053925" y="179336"/>
            <a:ext cx="7198200" cy="495000"/>
          </a:xfrm>
          <a:prstGeom prst="rect">
            <a:avLst/>
          </a:prstGeom>
          <a:ln>
            <a:solidFill>
              <a:srgbClr val="7030A0"/>
            </a:solidFill>
            <a:headEnd type="none" w="sm" len="sm"/>
            <a:tailEnd type="none" w="sm" len="sm"/>
          </a:ln>
        </p:spPr>
        <p:style>
          <a:lnRef idx="2">
            <a:schemeClr val="accent3"/>
          </a:lnRef>
          <a:fillRef idx="1">
            <a:schemeClr val="lt1"/>
          </a:fillRef>
          <a:effectRef idx="0">
            <a:schemeClr val="accent3"/>
          </a:effectRef>
          <a:fontRef idx="minor">
            <a:schemeClr val="dk1"/>
          </a:fontRef>
        </p:style>
        <p:txBody>
          <a:bodyPr spcFirstLastPara="1" wrap="square" lIns="91425" tIns="91425" rIns="91425" bIns="91425" anchor="t" anchorCtr="0">
            <a:noAutofit/>
          </a:bodyPr>
          <a:lstStyle/>
          <a:p>
            <a:pPr marL="0" lvl="0" indent="0" algn="ctr" rtl="0">
              <a:spcBef>
                <a:spcPts val="0"/>
              </a:spcBef>
              <a:spcAft>
                <a:spcPts val="0"/>
              </a:spcAft>
              <a:buNone/>
            </a:pPr>
            <a:r>
              <a:rPr lang="en-GB" sz="2200" b="1" dirty="0">
                <a:solidFill>
                  <a:srgbClr val="7030A0"/>
                </a:solidFill>
                <a:latin typeface="Calibri" panose="020F0502020204030204" pitchFamily="34" charset="0"/>
                <a:ea typeface="Calibri" panose="020F0502020204030204" pitchFamily="34" charset="0"/>
                <a:cs typeface="Calibri" panose="020F0502020204030204" pitchFamily="34" charset="0"/>
              </a:rPr>
              <a:t>French at Hall Meadow Primary School </a:t>
            </a:r>
            <a:endParaRPr sz="2200" b="1" dirty="0">
              <a:solidFill>
                <a:srgbClr val="7030A0"/>
              </a:solidFill>
              <a:latin typeface="Calibri" panose="020F0502020204030204" pitchFamily="34" charset="0"/>
              <a:ea typeface="Calibri" panose="020F0502020204030204" pitchFamily="34" charset="0"/>
              <a:cs typeface="Calibri" panose="020F0502020204030204" pitchFamily="34" charset="0"/>
            </a:endParaRPr>
          </a:p>
        </p:txBody>
      </p:sp>
      <p:sp>
        <p:nvSpPr>
          <p:cNvPr id="55" name="Google Shape;55;p13"/>
          <p:cNvSpPr txBox="1"/>
          <p:nvPr/>
        </p:nvSpPr>
        <p:spPr>
          <a:xfrm>
            <a:off x="146776" y="853440"/>
            <a:ext cx="2764866" cy="6488685"/>
          </a:xfrm>
          <a:prstGeom prst="rect">
            <a:avLst/>
          </a:prstGeom>
          <a:noFill/>
          <a:ln w="19050" cap="flat" cmpd="sng">
            <a:solidFill>
              <a:srgbClr val="7030A0"/>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None/>
            </a:pPr>
            <a:r>
              <a:rPr lang="en-GB" b="1" u="sng" dirty="0">
                <a:solidFill>
                  <a:srgbClr val="7030A0"/>
                </a:solidFill>
                <a:latin typeface="Calibri" panose="020F0502020204030204" pitchFamily="34" charset="0"/>
                <a:ea typeface="Calibri" panose="020F0502020204030204" pitchFamily="34" charset="0"/>
                <a:cs typeface="Calibri" panose="020F0502020204030204" pitchFamily="34" charset="0"/>
              </a:rPr>
              <a:t>Our Intent</a:t>
            </a:r>
          </a:p>
          <a:p>
            <a:pPr marL="0" lvl="0" indent="0" algn="l" rtl="0">
              <a:spcBef>
                <a:spcPts val="0"/>
              </a:spcBef>
              <a:spcAft>
                <a:spcPts val="0"/>
              </a:spcAft>
              <a:buNone/>
            </a:pPr>
            <a:endParaRPr lang="en-GB" b="1" u="sng" dirty="0">
              <a:solidFill>
                <a:srgbClr val="7030A0"/>
              </a:solidFill>
            </a:endParaRPr>
          </a:p>
          <a:p>
            <a:pPr marL="0" lvl="0" indent="0" algn="l" rtl="0">
              <a:spcBef>
                <a:spcPts val="0"/>
              </a:spcBef>
              <a:spcAft>
                <a:spcPts val="0"/>
              </a:spcAft>
              <a:buNone/>
            </a:pPr>
            <a:r>
              <a:rPr lang="en-GB" sz="1200" dirty="0">
                <a:effectLst/>
                <a:latin typeface="Calibri" panose="020F0502020204030204" pitchFamily="34" charset="0"/>
                <a:ea typeface="Calibri" panose="020F0502020204030204" pitchFamily="34" charset="0"/>
                <a:cs typeface="Calibri" panose="020F0502020204030204" pitchFamily="34" charset="0"/>
              </a:rPr>
              <a:t>At Hall Meadow Primary School, we want to provide a valuable educational, social and cultural experience for the pupils and we are keen to promote the introduction of a Modern Foreign Language to all pupils of primary age. </a:t>
            </a:r>
          </a:p>
          <a:p>
            <a:pPr marL="0" lvl="0" indent="0" algn="l" rtl="0">
              <a:spcBef>
                <a:spcPts val="0"/>
              </a:spcBef>
              <a:spcAft>
                <a:spcPts val="0"/>
              </a:spcAft>
              <a:buNone/>
            </a:pPr>
            <a:r>
              <a:rPr lang="en-GB" sz="1200" dirty="0">
                <a:effectLst/>
                <a:latin typeface="Calibri" panose="020F0502020204030204" pitchFamily="34" charset="0"/>
                <a:ea typeface="Calibri" panose="020F0502020204030204" pitchFamily="34" charset="0"/>
                <a:cs typeface="Calibri" panose="020F0502020204030204" pitchFamily="34" charset="0"/>
              </a:rPr>
              <a:t>We want our children to enjoy and be engaged in French, in both speaking and listening. </a:t>
            </a:r>
          </a:p>
          <a:p>
            <a:pPr marL="0" lvl="0" indent="0" algn="l" rtl="0">
              <a:spcBef>
                <a:spcPts val="0"/>
              </a:spcBef>
              <a:spcAft>
                <a:spcPts val="0"/>
              </a:spcAft>
              <a:buNone/>
            </a:pPr>
            <a:r>
              <a:rPr lang="en-GB" sz="1200" dirty="0">
                <a:effectLst/>
                <a:latin typeface="Calibri" panose="020F0502020204030204" pitchFamily="34" charset="0"/>
                <a:ea typeface="Calibri" panose="020F0502020204030204" pitchFamily="34" charset="0"/>
                <a:cs typeface="Calibri" panose="020F0502020204030204" pitchFamily="34" charset="0"/>
              </a:rPr>
              <a:t>With the basic skills learnt over a progressive time period from year 3 to 6, we want our children to be able to feel comfortable and confident in communicating their ideas and thoughts with others through speech and writing. We intend to inspire children with; the love of learning a new language but, also to broaden their experiences with other countries, cultures and people. </a:t>
            </a:r>
          </a:p>
          <a:p>
            <a:pPr marL="0" lvl="0" indent="0" algn="l" rtl="0">
              <a:spcBef>
                <a:spcPts val="0"/>
              </a:spcBef>
              <a:spcAft>
                <a:spcPts val="0"/>
              </a:spcAft>
              <a:buNone/>
            </a:pPr>
            <a:r>
              <a:rPr lang="en-GB" sz="1200" dirty="0">
                <a:effectLst/>
                <a:latin typeface="Calibri" panose="020F0502020204030204" pitchFamily="34" charset="0"/>
                <a:ea typeface="Calibri" panose="020F0502020204030204" pitchFamily="34" charset="0"/>
                <a:cs typeface="Calibri" panose="020F0502020204030204" pitchFamily="34" charset="0"/>
              </a:rPr>
              <a:t>Through our chosen scheme, Rising Stars, children will develop their natural curiosity and positive mindset about learning new things as well as giving children the foundation for further language studies from Primary to Secondary School. </a:t>
            </a:r>
          </a:p>
          <a:p>
            <a:pPr marL="0" lvl="0" indent="0" algn="l" rtl="0">
              <a:spcBef>
                <a:spcPts val="0"/>
              </a:spcBef>
              <a:spcAft>
                <a:spcPts val="0"/>
              </a:spcAft>
              <a:buNone/>
            </a:pPr>
            <a:endParaRPr lang="en-GB" b="1" u="sng" dirty="0">
              <a:solidFill>
                <a:srgbClr val="7030A0"/>
              </a:solidFill>
            </a:endParaRPr>
          </a:p>
        </p:txBody>
      </p:sp>
      <p:sp>
        <p:nvSpPr>
          <p:cNvPr id="56" name="Google Shape;56;p13"/>
          <p:cNvSpPr txBox="1"/>
          <p:nvPr/>
        </p:nvSpPr>
        <p:spPr>
          <a:xfrm>
            <a:off x="3092116" y="853439"/>
            <a:ext cx="7452922" cy="3789999"/>
          </a:xfrm>
          <a:prstGeom prst="rect">
            <a:avLst/>
          </a:prstGeom>
          <a:noFill/>
          <a:ln w="19050" cap="flat" cmpd="sng">
            <a:solidFill>
              <a:srgbClr val="7030A0"/>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None/>
            </a:pPr>
            <a:r>
              <a:rPr lang="en-GB" sz="1200" b="1" u="sng" dirty="0" err="1">
                <a:solidFill>
                  <a:srgbClr val="7030A0"/>
                </a:solidFill>
              </a:rPr>
              <a:t>mplementation</a:t>
            </a:r>
            <a:r>
              <a:rPr lang="en-GB" sz="1200" b="1" u="sng" dirty="0">
                <a:solidFill>
                  <a:srgbClr val="7030A0"/>
                </a:solidFill>
              </a:rPr>
              <a:t>; </a:t>
            </a:r>
            <a:r>
              <a:rPr lang="en-GB" b="1" u="sng" dirty="0">
                <a:solidFill>
                  <a:srgbClr val="7030A0"/>
                </a:solidFill>
                <a:latin typeface="Calibri" panose="020F0502020204030204" pitchFamily="34" charset="0"/>
                <a:ea typeface="Calibri" panose="020F0502020204030204" pitchFamily="34" charset="0"/>
                <a:cs typeface="Calibri" panose="020F0502020204030204" pitchFamily="34" charset="0"/>
              </a:rPr>
              <a:t>How do we do this?</a:t>
            </a:r>
          </a:p>
          <a:p>
            <a:pPr marL="0" lvl="0" indent="0" algn="l" rtl="0">
              <a:spcBef>
                <a:spcPts val="0"/>
              </a:spcBef>
              <a:spcAft>
                <a:spcPts val="0"/>
              </a:spcAft>
              <a:buNone/>
            </a:pPr>
            <a:endParaRPr lang="en-GB" sz="1000" b="1" u="sng" dirty="0">
              <a:solidFill>
                <a:srgbClr val="7030A0"/>
              </a:solidFill>
              <a:latin typeface="Calibri" panose="020F0502020204030204" pitchFamily="34" charset="0"/>
              <a:ea typeface="Calibri" panose="020F0502020204030204" pitchFamily="34" charset="0"/>
              <a:cs typeface="Calibri" panose="020F0502020204030204" pitchFamily="34" charset="0"/>
            </a:endParaRPr>
          </a:p>
          <a:p>
            <a:pPr marL="0" lvl="0" indent="0" algn="l" rtl="0">
              <a:spcBef>
                <a:spcPts val="0"/>
              </a:spcBef>
              <a:spcAft>
                <a:spcPts val="0"/>
              </a:spcAft>
              <a:buNone/>
            </a:pPr>
            <a:endParaRPr lang="en-GB" sz="1200" b="1" dirty="0">
              <a:latin typeface="Calibri" panose="020F0502020204030204" pitchFamily="34" charset="0"/>
              <a:ea typeface="Calibri" panose="020F0502020204030204" pitchFamily="34" charset="0"/>
              <a:cs typeface="Calibri" panose="020F0502020204030204" pitchFamily="34" charset="0"/>
            </a:endParaRPr>
          </a:p>
          <a:p>
            <a:pPr marL="0" lvl="0" indent="0" algn="l" rtl="0">
              <a:spcBef>
                <a:spcPts val="0"/>
              </a:spcBef>
              <a:spcAft>
                <a:spcPts val="0"/>
              </a:spcAft>
              <a:buNone/>
            </a:pPr>
            <a:r>
              <a:rPr lang="en-GB" sz="1200" dirty="0"/>
              <a:t>We follow the Rising Stars Boost French scheme of work to teach French. Through the scheme our children; </a:t>
            </a:r>
          </a:p>
          <a:p>
            <a:pPr marL="0" lvl="0" indent="0" algn="l" rtl="0">
              <a:spcBef>
                <a:spcPts val="0"/>
              </a:spcBef>
              <a:spcAft>
                <a:spcPts val="0"/>
              </a:spcAft>
              <a:buNone/>
            </a:pPr>
            <a:endParaRPr lang="en-GB" sz="1200" dirty="0"/>
          </a:p>
          <a:p>
            <a:pPr lvl="0"/>
            <a:endParaRPr lang="en-GB" sz="1200" b="1" dirty="0"/>
          </a:p>
          <a:p>
            <a:pPr marL="171450" lvl="0" indent="-171450" algn="l" rtl="0">
              <a:spcBef>
                <a:spcPts val="0"/>
              </a:spcBef>
              <a:spcAft>
                <a:spcPts val="0"/>
              </a:spcAft>
              <a:buFont typeface="Arial" panose="020B0604020202020204" pitchFamily="34" charset="0"/>
              <a:buChar char="•"/>
            </a:pPr>
            <a:r>
              <a:rPr lang="en-GB" sz="1200" dirty="0"/>
              <a:t>Will become resilience, independent learners who enjoy a language learning and acquire language learning skills and strategies that allow them to succeed including what to do when faced with unfamiliar language. </a:t>
            </a:r>
          </a:p>
          <a:p>
            <a:pPr marL="171450" lvl="0" indent="-171450" algn="l" rtl="0">
              <a:spcBef>
                <a:spcPts val="0"/>
              </a:spcBef>
              <a:spcAft>
                <a:spcPts val="0"/>
              </a:spcAft>
              <a:buFont typeface="Arial" panose="020B0604020202020204" pitchFamily="34" charset="0"/>
              <a:buChar char="•"/>
            </a:pPr>
            <a:r>
              <a:rPr lang="en-GB" sz="1200" dirty="0"/>
              <a:t>Develop the skill of using a bilingual dictionary and reference materials</a:t>
            </a:r>
          </a:p>
          <a:p>
            <a:pPr marL="171450" lvl="0" indent="-171450" algn="l" rtl="0">
              <a:spcBef>
                <a:spcPts val="0"/>
              </a:spcBef>
              <a:spcAft>
                <a:spcPts val="0"/>
              </a:spcAft>
              <a:buFont typeface="Arial" panose="020B0604020202020204" pitchFamily="34" charset="0"/>
              <a:buChar char="•"/>
            </a:pPr>
            <a:r>
              <a:rPr lang="en-GB" sz="1200" dirty="0"/>
              <a:t>Manipulate language to speak or write French using their knowledge of features of French including grammar</a:t>
            </a:r>
          </a:p>
          <a:p>
            <a:pPr marL="171450" lvl="0" indent="-171450" algn="l" rtl="0">
              <a:spcBef>
                <a:spcPts val="0"/>
              </a:spcBef>
              <a:spcAft>
                <a:spcPts val="0"/>
              </a:spcAft>
              <a:buFont typeface="Arial" panose="020B0604020202020204" pitchFamily="34" charset="0"/>
              <a:buChar char="•"/>
            </a:pPr>
            <a:r>
              <a:rPr lang="en-GB" sz="1200" dirty="0"/>
              <a:t>Recognise similarities and differences between English (and other languages they speak) and French</a:t>
            </a:r>
          </a:p>
          <a:p>
            <a:pPr marL="171450" lvl="0" indent="-171450" algn="l" rtl="0">
              <a:spcBef>
                <a:spcPts val="0"/>
              </a:spcBef>
              <a:spcAft>
                <a:spcPts val="0"/>
              </a:spcAft>
              <a:buFont typeface="Arial" panose="020B0604020202020204" pitchFamily="34" charset="0"/>
              <a:buChar char="•"/>
            </a:pPr>
            <a:r>
              <a:rPr lang="en-GB" sz="1200" dirty="0"/>
              <a:t>Notice patterns and key sounds in French, including graphemes used to represent them, and apply them to speaking, listening and reading aloud. </a:t>
            </a:r>
          </a:p>
          <a:p>
            <a:pPr marL="171450" lvl="0" indent="-171450" algn="l" rtl="0">
              <a:spcBef>
                <a:spcPts val="0"/>
              </a:spcBef>
              <a:spcAft>
                <a:spcPts val="0"/>
              </a:spcAft>
              <a:buFont typeface="Arial" panose="020B0604020202020204" pitchFamily="34" charset="0"/>
              <a:buChar char="•"/>
            </a:pPr>
            <a:r>
              <a:rPr lang="en-GB" sz="1200" dirty="0"/>
              <a:t>Appreciate and join with songs, rhymes and stories</a:t>
            </a:r>
          </a:p>
          <a:p>
            <a:pPr marL="171450" lvl="0" indent="-171450" algn="l" rtl="0">
              <a:spcBef>
                <a:spcPts val="0"/>
              </a:spcBef>
              <a:spcAft>
                <a:spcPts val="0"/>
              </a:spcAft>
              <a:buFont typeface="Arial" panose="020B0604020202020204" pitchFamily="34" charset="0"/>
              <a:buChar char="•"/>
            </a:pPr>
            <a:r>
              <a:rPr lang="en-GB" sz="1200" dirty="0"/>
              <a:t>Moving from copying sounds to adapting them through substitution and expansion</a:t>
            </a:r>
          </a:p>
          <a:p>
            <a:pPr marL="171450" lvl="0" indent="-171450" algn="l" rtl="0">
              <a:spcBef>
                <a:spcPts val="0"/>
              </a:spcBef>
              <a:spcAft>
                <a:spcPts val="0"/>
              </a:spcAft>
              <a:buFont typeface="Arial" panose="020B0604020202020204" pitchFamily="34" charset="0"/>
              <a:buChar char="•"/>
            </a:pPr>
            <a:r>
              <a:rPr lang="en-GB" sz="1200" dirty="0"/>
              <a:t>Have a deeper understanding of cultural differences and similarities, including French as a world language. </a:t>
            </a:r>
          </a:p>
          <a:p>
            <a:pPr marL="171450" lvl="0" indent="-171450" algn="l" rtl="0">
              <a:spcBef>
                <a:spcPts val="0"/>
              </a:spcBef>
              <a:spcAft>
                <a:spcPts val="0"/>
              </a:spcAft>
              <a:buFont typeface="Arial" panose="020B0604020202020204" pitchFamily="34" charset="0"/>
              <a:buChar char="•"/>
            </a:pPr>
            <a:endParaRPr lang="en-GB" sz="1200" dirty="0"/>
          </a:p>
        </p:txBody>
      </p:sp>
      <p:pic>
        <p:nvPicPr>
          <p:cNvPr id="5" name="Picture 4">
            <a:extLst>
              <a:ext uri="{FF2B5EF4-FFF2-40B4-BE49-F238E27FC236}">
                <a16:creationId xmlns:a16="http://schemas.microsoft.com/office/drawing/2014/main" id="{EC9B187A-4AF0-4947-AF58-1BC15A935AD5}"/>
              </a:ext>
            </a:extLst>
          </p:cNvPr>
          <p:cNvPicPr>
            <a:picLocks noChangeAspect="1"/>
          </p:cNvPicPr>
          <p:nvPr/>
        </p:nvPicPr>
        <p:blipFill>
          <a:blip r:embed="rId3"/>
          <a:stretch>
            <a:fillRect/>
          </a:stretch>
        </p:blipFill>
        <p:spPr>
          <a:xfrm>
            <a:off x="9655443" y="78929"/>
            <a:ext cx="633621" cy="633621"/>
          </a:xfrm>
          <a:prstGeom prst="rect">
            <a:avLst/>
          </a:prstGeom>
        </p:spPr>
      </p:pic>
      <p:sp>
        <p:nvSpPr>
          <p:cNvPr id="16" name="Google Shape;56;p13">
            <a:extLst>
              <a:ext uri="{FF2B5EF4-FFF2-40B4-BE49-F238E27FC236}">
                <a16:creationId xmlns:a16="http://schemas.microsoft.com/office/drawing/2014/main" id="{423967B3-1AE8-0EBB-2389-FCCFA4A4C661}"/>
              </a:ext>
            </a:extLst>
          </p:cNvPr>
          <p:cNvSpPr txBox="1"/>
          <p:nvPr/>
        </p:nvSpPr>
        <p:spPr>
          <a:xfrm>
            <a:off x="3092115" y="4822541"/>
            <a:ext cx="7452921" cy="2519584"/>
          </a:xfrm>
          <a:prstGeom prst="rect">
            <a:avLst/>
          </a:prstGeom>
          <a:noFill/>
          <a:ln w="19050" cap="flat" cmpd="sng">
            <a:solidFill>
              <a:srgbClr val="7030A0"/>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None/>
            </a:pPr>
            <a:r>
              <a:rPr lang="en-GB" sz="1200" b="1" dirty="0"/>
              <a:t> </a:t>
            </a:r>
            <a:r>
              <a:rPr lang="en-GB" b="1" u="sng" dirty="0">
                <a:solidFill>
                  <a:srgbClr val="7030A0"/>
                </a:solidFill>
                <a:latin typeface="Calibri" panose="020F0502020204030204" pitchFamily="34" charset="0"/>
                <a:ea typeface="Calibri" panose="020F0502020204030204" pitchFamily="34" charset="0"/>
                <a:cs typeface="Calibri" panose="020F0502020204030204" pitchFamily="34" charset="0"/>
              </a:rPr>
              <a:t>Implementation</a:t>
            </a:r>
            <a:endParaRPr lang="en-GB" sz="1200" dirty="0"/>
          </a:p>
          <a:p>
            <a:pPr marL="0" lvl="0" indent="0" algn="l" rtl="0">
              <a:spcBef>
                <a:spcPts val="0"/>
              </a:spcBef>
              <a:spcAft>
                <a:spcPts val="0"/>
              </a:spcAft>
              <a:buNone/>
            </a:pPr>
            <a:endParaRPr lang="en-GB" sz="1200" dirty="0"/>
          </a:p>
          <a:p>
            <a:pPr lvl="0"/>
            <a:endParaRPr lang="en-GB" sz="1200" b="1" dirty="0"/>
          </a:p>
          <a:p>
            <a:pPr marL="171450" lvl="0" indent="-171450" algn="l" rtl="0">
              <a:spcBef>
                <a:spcPts val="0"/>
              </a:spcBef>
              <a:spcAft>
                <a:spcPts val="0"/>
              </a:spcAft>
              <a:buFont typeface="Arial" panose="020B0604020202020204" pitchFamily="34" charset="0"/>
              <a:buChar char="•"/>
            </a:pPr>
            <a:endParaRPr lang="en-GB" sz="12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Google Shape;56;p13">
            <a:extLst>
              <a:ext uri="{FF2B5EF4-FFF2-40B4-BE49-F238E27FC236}">
                <a16:creationId xmlns:a16="http://schemas.microsoft.com/office/drawing/2014/main" id="{173C5153-61BA-6BC4-B8C4-7E39AB428974}"/>
              </a:ext>
            </a:extLst>
          </p:cNvPr>
          <p:cNvSpPr txBox="1"/>
          <p:nvPr/>
        </p:nvSpPr>
        <p:spPr>
          <a:xfrm>
            <a:off x="146775" y="220981"/>
            <a:ext cx="10180693" cy="7444740"/>
          </a:xfrm>
          <a:prstGeom prst="rect">
            <a:avLst/>
          </a:prstGeom>
          <a:noFill/>
          <a:ln w="19050" cap="flat" cmpd="sng">
            <a:solidFill>
              <a:srgbClr val="7030A0"/>
            </a:solidFill>
            <a:prstDash val="solid"/>
            <a:round/>
            <a:headEnd type="none" w="sm" len="sm"/>
            <a:tailEnd type="none" w="sm" len="sm"/>
          </a:ln>
        </p:spPr>
        <p:txBody>
          <a:bodyPr spcFirstLastPara="1" wrap="square" lIns="91425" tIns="91425" rIns="91425" bIns="91425" anchor="t" anchorCtr="0">
            <a:noAutofit/>
          </a:bodyPr>
          <a:lstStyle/>
          <a:p>
            <a:pPr marL="0" lvl="0" indent="0" algn="l" rtl="0">
              <a:spcBef>
                <a:spcPts val="0"/>
              </a:spcBef>
              <a:spcAft>
                <a:spcPts val="0"/>
              </a:spcAft>
              <a:buNone/>
            </a:pPr>
            <a:r>
              <a:rPr lang="en-GB" b="1" u="sng" dirty="0">
                <a:solidFill>
                  <a:srgbClr val="7030A0"/>
                </a:solidFill>
                <a:latin typeface="Calibri" panose="020F0502020204030204" pitchFamily="34" charset="0"/>
                <a:ea typeface="Calibri" panose="020F0502020204030204" pitchFamily="34" charset="0"/>
                <a:cs typeface="Calibri" panose="020F0502020204030204" pitchFamily="34" charset="0"/>
              </a:rPr>
              <a:t>Impact – what progress will children make? </a:t>
            </a:r>
          </a:p>
          <a:p>
            <a:pPr marL="0" lvl="0" indent="0" algn="l" rtl="0">
              <a:spcBef>
                <a:spcPts val="0"/>
              </a:spcBef>
              <a:spcAft>
                <a:spcPts val="0"/>
              </a:spcAft>
              <a:buNone/>
            </a:pPr>
            <a:endParaRPr lang="en-GB" sz="1200"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346761350"/>
      </p:ext>
    </p:extLst>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277dd5e7-d763-40eb-83e8-70c4a62cdb2b">
      <Terms xmlns="http://schemas.microsoft.com/office/infopath/2007/PartnerControls"/>
    </lcf76f155ced4ddcb4097134ff3c332f>
    <TaxCatchAll xmlns="ccefe2da-8c62-43cd-a8db-abacb71538ea"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330E8ABCE25F0B4AA199893C8E103803" ma:contentTypeVersion="18" ma:contentTypeDescription="Create a new document." ma:contentTypeScope="" ma:versionID="6a4cc9037129be59e9c66dbf8064e666">
  <xsd:schema xmlns:xsd="http://www.w3.org/2001/XMLSchema" xmlns:xs="http://www.w3.org/2001/XMLSchema" xmlns:p="http://schemas.microsoft.com/office/2006/metadata/properties" xmlns:ns2="ccefe2da-8c62-43cd-a8db-abacb71538ea" xmlns:ns3="277dd5e7-d763-40eb-83e8-70c4a62cdb2b" targetNamespace="http://schemas.microsoft.com/office/2006/metadata/properties" ma:root="true" ma:fieldsID="c361bc18b41dbfa49761e9ce123aebaf" ns2:_="" ns3:_="">
    <xsd:import namespace="ccefe2da-8c62-43cd-a8db-abacb71538ea"/>
    <xsd:import namespace="277dd5e7-d763-40eb-83e8-70c4a62cdb2b"/>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LengthInSeconds" minOccurs="0"/>
                <xsd:element ref="ns3:MediaServiceDateTaken" minOccurs="0"/>
                <xsd:element ref="ns3:MediaServiceAutoKeyPoints" minOccurs="0"/>
                <xsd:element ref="ns3:MediaServiceKeyPoints" minOccurs="0"/>
                <xsd:element ref="ns3:MediaServiceGenerationTime" minOccurs="0"/>
                <xsd:element ref="ns3:MediaServiceEventHashCode" minOccurs="0"/>
                <xsd:element ref="ns3:MediaServiceOCR" minOccurs="0"/>
                <xsd:element ref="ns3:MediaServiceLocation" minOccurs="0"/>
                <xsd:element ref="ns3:lcf76f155ced4ddcb4097134ff3c332f" minOccurs="0"/>
                <xsd:element ref="ns2:TaxCatchAll" minOccurs="0"/>
                <xsd:element ref="ns3:MediaServiceObjectDetectorVersions" minOccurs="0"/>
                <xsd:element ref="ns3: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cefe2da-8c62-43cd-a8db-abacb71538ea"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bdd378a6-8a35-4b53-b7fe-d83391907b38}" ma:internalName="TaxCatchAll" ma:showField="CatchAllData" ma:web="ccefe2da-8c62-43cd-a8db-abacb71538ea">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277dd5e7-d763-40eb-83e8-70c4a62cdb2b"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LengthInSeconds" ma:index="12" nillable="true" ma:displayName="Length (seconds)" ma:internalName="MediaLengthInSeconds" ma:readOnly="true">
      <xsd:simpleType>
        <xsd:restriction base="dms:Unknown"/>
      </xsd:simpleType>
    </xsd:element>
    <xsd:element name="MediaServiceDateTaken" ma:index="13" nillable="true" ma:displayName="MediaServiceDateTaken" ma:hidden="true" ma:internalName="MediaServiceDateTaken"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OCR" ma:index="18" nillable="true" ma:displayName="Extracted Text" ma:internalName="MediaServiceOCR" ma:readOnly="true">
      <xsd:simpleType>
        <xsd:restriction base="dms:Note">
          <xsd:maxLength value="255"/>
        </xsd:restriction>
      </xsd:simpleType>
    </xsd:element>
    <xsd:element name="MediaServiceLocation" ma:index="19" nillable="true" ma:displayName="Location" ma:internalName="MediaServiceLocation" ma:readOnly="true">
      <xsd:simpleType>
        <xsd:restriction base="dms:Text"/>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51c8b38f-8163-4752-a832-eb31b1292221"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3" nillable="true" ma:displayName="MediaServiceObjectDetectorVersions" ma:description="" ma:hidden="true" ma:indexed="true" ma:internalName="MediaServiceObjectDetectorVersions" ma:readOnly="true">
      <xsd:simpleType>
        <xsd:restriction base="dms:Text"/>
      </xsd:simpleType>
    </xsd:element>
    <xsd:element name="MediaServiceSearchProperties" ma:index="24"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7DF1984-DDD4-4AE6-A0B6-B711AC9BD6F9}">
  <ds:schemaRefs>
    <ds:schemaRef ds:uri="http://purl.org/dc/elements/1.1/"/>
    <ds:schemaRef ds:uri="http://purl.org/dc/dcmitype/"/>
    <ds:schemaRef ds:uri="http://www.w3.org/XML/1998/namespace"/>
    <ds:schemaRef ds:uri="277dd5e7-d763-40eb-83e8-70c4a62cdb2b"/>
    <ds:schemaRef ds:uri="http://schemas.microsoft.com/office/2006/metadata/properties"/>
    <ds:schemaRef ds:uri="http://schemas.microsoft.com/office/2006/documentManagement/types"/>
    <ds:schemaRef ds:uri="http://purl.org/dc/terms/"/>
    <ds:schemaRef ds:uri="http://schemas.openxmlformats.org/package/2006/metadata/core-properties"/>
    <ds:schemaRef ds:uri="ccefe2da-8c62-43cd-a8db-abacb71538ea"/>
    <ds:schemaRef ds:uri="http://schemas.microsoft.com/office/infopath/2007/PartnerControls"/>
  </ds:schemaRefs>
</ds:datastoreItem>
</file>

<file path=customXml/itemProps2.xml><?xml version="1.0" encoding="utf-8"?>
<ds:datastoreItem xmlns:ds="http://schemas.openxmlformats.org/officeDocument/2006/customXml" ds:itemID="{E8029D7F-46E5-43A9-BCCE-405FB7AF49A6}">
  <ds:schemaRefs>
    <ds:schemaRef ds:uri="http://schemas.microsoft.com/sharepoint/v3/contenttype/forms"/>
  </ds:schemaRefs>
</ds:datastoreItem>
</file>

<file path=customXml/itemProps3.xml><?xml version="1.0" encoding="utf-8"?>
<ds:datastoreItem xmlns:ds="http://schemas.openxmlformats.org/officeDocument/2006/customXml" ds:itemID="{3EEBCA49-6720-402B-B9FB-6FD6ECB7AB2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cefe2da-8c62-43cd-a8db-abacb71538ea"/>
    <ds:schemaRef ds:uri="277dd5e7-d763-40eb-83e8-70c4a62cdb2b"/>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16033</TotalTime>
  <Words>351</Words>
  <Application>Microsoft Office PowerPoint</Application>
  <PresentationFormat>Custom</PresentationFormat>
  <Paragraphs>24</Paragraphs>
  <Slides>2</Slides>
  <Notes>1</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2</vt:i4>
      </vt:variant>
    </vt:vector>
  </HeadingPairs>
  <TitlesOfParts>
    <vt:vector size="5" baseType="lpstr">
      <vt:lpstr>Arial</vt:lpstr>
      <vt:lpstr>Calibri</vt:lpstr>
      <vt:lpstr>Simple Light</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Liam Cox</dc:creator>
  <cp:lastModifiedBy>Cassie Bodman-Knight</cp:lastModifiedBy>
  <cp:revision>46</cp:revision>
  <dcterms:modified xsi:type="dcterms:W3CDTF">2024-11-04T09:21:49Z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0x010100330E8ABCE25F0B4AA199893C8E103803</vt:lpwstr>
  </property>
  <property fmtid="{D5CDD505-2E9C-101B-9397-08002B2CF9AE}" pid="3" name="MediaServiceImageTags">
    <vt:lpwstr/>
  </property>
</Properties>
</file>