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7"/>
  </p:notesMasterIdLst>
  <p:sldIdLst>
    <p:sldId id="256" r:id="rId5"/>
    <p:sldId id="257" r:id="rId6"/>
  </p:sldIdLst>
  <p:sldSz cx="10691813" cy="7559675"/>
  <p:notesSz cx="7559675" cy="106918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1">
          <p15:clr>
            <a:srgbClr val="A4A3A4"/>
          </p15:clr>
        </p15:guide>
        <p15:guide id="2" pos="33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E9FA"/>
    <a:srgbClr val="AB53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0519" autoAdjust="0"/>
    <p:restoredTop sz="94660"/>
  </p:normalViewPr>
  <p:slideViewPr>
    <p:cSldViewPr snapToGrid="0">
      <p:cViewPr>
        <p:scale>
          <a:sx n="110" d="100"/>
          <a:sy n="110" d="100"/>
        </p:scale>
        <p:origin x="228" y="-480"/>
      </p:cViewPr>
      <p:guideLst>
        <p:guide orient="horz" pos="2381"/>
        <p:guide pos="33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anna Smith" userId="64414f8c-b2ac-4458-aae1-7ebb114029ee" providerId="ADAL" clId="{4C5B031E-BE15-42C2-AAB2-4A5A421939F4}"/>
    <pc:docChg chg="undo custSel modSld">
      <pc:chgData name="Leanna Smith" userId="64414f8c-b2ac-4458-aae1-7ebb114029ee" providerId="ADAL" clId="{4C5B031E-BE15-42C2-AAB2-4A5A421939F4}" dt="2024-10-01T21:32:20.823" v="2815" actId="20577"/>
      <pc:docMkLst>
        <pc:docMk/>
      </pc:docMkLst>
      <pc:sldChg chg="modSp mod">
        <pc:chgData name="Leanna Smith" userId="64414f8c-b2ac-4458-aae1-7ebb114029ee" providerId="ADAL" clId="{4C5B031E-BE15-42C2-AAB2-4A5A421939F4}" dt="2024-10-01T21:13:47.246" v="203" actId="403"/>
        <pc:sldMkLst>
          <pc:docMk/>
          <pc:sldMk cId="0" sldId="256"/>
        </pc:sldMkLst>
        <pc:spChg chg="mod">
          <ac:chgData name="Leanna Smith" userId="64414f8c-b2ac-4458-aae1-7ebb114029ee" providerId="ADAL" clId="{4C5B031E-BE15-42C2-AAB2-4A5A421939F4}" dt="2024-10-01T21:13:47.246" v="203" actId="403"/>
          <ac:spMkLst>
            <pc:docMk/>
            <pc:sldMk cId="0" sldId="256"/>
            <ac:spMk id="55" creationId="{00000000-0000-0000-0000-000000000000}"/>
          </ac:spMkLst>
        </pc:spChg>
        <pc:spChg chg="mod">
          <ac:chgData name="Leanna Smith" userId="64414f8c-b2ac-4458-aae1-7ebb114029ee" providerId="ADAL" clId="{4C5B031E-BE15-42C2-AAB2-4A5A421939F4}" dt="2024-10-01T21:13:34.506" v="202" actId="403"/>
          <ac:spMkLst>
            <pc:docMk/>
            <pc:sldMk cId="0" sldId="256"/>
            <ac:spMk id="56" creationId="{00000000-0000-0000-0000-000000000000}"/>
          </ac:spMkLst>
        </pc:spChg>
      </pc:sldChg>
      <pc:sldChg chg="modSp mod">
        <pc:chgData name="Leanna Smith" userId="64414f8c-b2ac-4458-aae1-7ebb114029ee" providerId="ADAL" clId="{4C5B031E-BE15-42C2-AAB2-4A5A421939F4}" dt="2024-10-01T21:32:20.823" v="2815" actId="20577"/>
        <pc:sldMkLst>
          <pc:docMk/>
          <pc:sldMk cId="2346761350" sldId="257"/>
        </pc:sldMkLst>
        <pc:spChg chg="mod">
          <ac:chgData name="Leanna Smith" userId="64414f8c-b2ac-4458-aae1-7ebb114029ee" providerId="ADAL" clId="{4C5B031E-BE15-42C2-AAB2-4A5A421939F4}" dt="2024-10-01T21:32:20.823" v="2815" actId="20577"/>
          <ac:spMkLst>
            <pc:docMk/>
            <pc:sldMk cId="2346761350" sldId="257"/>
            <ac:spMk id="3" creationId="{173C5153-61BA-6BC4-B8C4-7E39AB42897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64478" y="1094388"/>
            <a:ext cx="9963000" cy="30168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6600"/>
              <a:buNone/>
              <a:defRPr sz="6600"/>
            </a:lvl1pPr>
            <a:lvl2pPr lvl="1" algn="ctr">
              <a:spcBef>
                <a:spcPts val="0"/>
              </a:spcBef>
              <a:spcAft>
                <a:spcPts val="0"/>
              </a:spcAft>
              <a:buSzPts val="6600"/>
              <a:buNone/>
              <a:defRPr sz="6600"/>
            </a:lvl2pPr>
            <a:lvl3pPr lvl="2" algn="ctr">
              <a:spcBef>
                <a:spcPts val="0"/>
              </a:spcBef>
              <a:spcAft>
                <a:spcPts val="0"/>
              </a:spcAft>
              <a:buSzPts val="6600"/>
              <a:buNone/>
              <a:defRPr sz="6600"/>
            </a:lvl3pPr>
            <a:lvl4pPr lvl="3" algn="ctr">
              <a:spcBef>
                <a:spcPts val="0"/>
              </a:spcBef>
              <a:spcAft>
                <a:spcPts val="0"/>
              </a:spcAft>
              <a:buSzPts val="6600"/>
              <a:buNone/>
              <a:defRPr sz="6600"/>
            </a:lvl4pPr>
            <a:lvl5pPr lvl="4" algn="ctr">
              <a:spcBef>
                <a:spcPts val="0"/>
              </a:spcBef>
              <a:spcAft>
                <a:spcPts val="0"/>
              </a:spcAft>
              <a:buSzPts val="6600"/>
              <a:buNone/>
              <a:defRPr sz="6600"/>
            </a:lvl5pPr>
            <a:lvl6pPr lvl="5" algn="ctr">
              <a:spcBef>
                <a:spcPts val="0"/>
              </a:spcBef>
              <a:spcAft>
                <a:spcPts val="0"/>
              </a:spcAft>
              <a:buSzPts val="6600"/>
              <a:buNone/>
              <a:defRPr sz="6600"/>
            </a:lvl6pPr>
            <a:lvl7pPr lvl="6" algn="ctr">
              <a:spcBef>
                <a:spcPts val="0"/>
              </a:spcBef>
              <a:spcAft>
                <a:spcPts val="0"/>
              </a:spcAft>
              <a:buSzPts val="6600"/>
              <a:buNone/>
              <a:defRPr sz="6600"/>
            </a:lvl7pPr>
            <a:lvl8pPr lvl="7" algn="ctr">
              <a:spcBef>
                <a:spcPts val="0"/>
              </a:spcBef>
              <a:spcAft>
                <a:spcPts val="0"/>
              </a:spcAft>
              <a:buSzPts val="6600"/>
              <a:buNone/>
              <a:defRPr sz="6600"/>
            </a:lvl8pPr>
            <a:lvl9pPr lvl="8" algn="ctr">
              <a:spcBef>
                <a:spcPts val="0"/>
              </a:spcBef>
              <a:spcAft>
                <a:spcPts val="0"/>
              </a:spcAft>
              <a:buSzPts val="6600"/>
              <a:buNone/>
              <a:defRPr sz="6600"/>
            </a:lvl9pPr>
          </a:lstStyle>
          <a:p>
            <a:endParaRPr/>
          </a:p>
        </p:txBody>
      </p:sp>
      <p:sp>
        <p:nvSpPr>
          <p:cNvPr id="11" name="Google Shape;11;p2"/>
          <p:cNvSpPr txBox="1">
            <a:spLocks noGrp="1"/>
          </p:cNvSpPr>
          <p:nvPr>
            <p:ph type="subTitle" idx="1"/>
          </p:nvPr>
        </p:nvSpPr>
        <p:spPr>
          <a:xfrm>
            <a:off x="364468" y="4165643"/>
            <a:ext cx="9963000" cy="11649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2" name="Google Shape;12;p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7" name="Google Shape;27;p6"/>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64468" y="816630"/>
            <a:ext cx="3283500" cy="1110600"/>
          </a:xfrm>
          <a:prstGeom prst="rect">
            <a:avLst/>
          </a:prstGeom>
        </p:spPr>
        <p:txBody>
          <a:bodyPr spcFirstLastPara="1" wrap="square" lIns="116050" tIns="116050" rIns="116050" bIns="116050" anchor="b"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0" name="Google Shape;30;p7"/>
          <p:cNvSpPr txBox="1">
            <a:spLocks noGrp="1"/>
          </p:cNvSpPr>
          <p:nvPr>
            <p:ph type="body" idx="1"/>
          </p:nvPr>
        </p:nvSpPr>
        <p:spPr>
          <a:xfrm>
            <a:off x="364468" y="2042457"/>
            <a:ext cx="3283500" cy="4673100"/>
          </a:xfrm>
          <a:prstGeom prst="rect">
            <a:avLst/>
          </a:prstGeom>
        </p:spPr>
        <p:txBody>
          <a:bodyPr spcFirstLastPara="1" wrap="square" lIns="116050" tIns="116050" rIns="116050" bIns="116050" anchor="t" anchorCtr="0">
            <a:noAutofit/>
          </a:bodyPr>
          <a:lstStyle>
            <a:lvl1pPr marL="457200" lvl="0" indent="-323850">
              <a:spcBef>
                <a:spcPts val="0"/>
              </a:spcBef>
              <a:spcAft>
                <a:spcPts val="0"/>
              </a:spcAft>
              <a:buSzPts val="1500"/>
              <a:buChar char="●"/>
              <a:defRPr sz="15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31" name="Google Shape;31;p7"/>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573245" y="661638"/>
            <a:ext cx="7445700" cy="6012600"/>
          </a:xfrm>
          <a:prstGeom prst="rect">
            <a:avLst/>
          </a:prstGeom>
        </p:spPr>
        <p:txBody>
          <a:bodyPr spcFirstLastPara="1" wrap="square" lIns="116050" tIns="116050" rIns="116050" bIns="116050" anchor="ctr" anchorCtr="0">
            <a:noAutofit/>
          </a:bodyPr>
          <a:lstStyle>
            <a:lvl1pPr lvl="0">
              <a:spcBef>
                <a:spcPts val="0"/>
              </a:spcBef>
              <a:spcAft>
                <a:spcPts val="0"/>
              </a:spcAft>
              <a:buSzPts val="6100"/>
              <a:buNone/>
              <a:defRPr sz="6100"/>
            </a:lvl1pPr>
            <a:lvl2pPr lvl="1">
              <a:spcBef>
                <a:spcPts val="0"/>
              </a:spcBef>
              <a:spcAft>
                <a:spcPts val="0"/>
              </a:spcAft>
              <a:buSzPts val="6100"/>
              <a:buNone/>
              <a:defRPr sz="6100"/>
            </a:lvl2pPr>
            <a:lvl3pPr lvl="2">
              <a:spcBef>
                <a:spcPts val="0"/>
              </a:spcBef>
              <a:spcAft>
                <a:spcPts val="0"/>
              </a:spcAft>
              <a:buSzPts val="6100"/>
              <a:buNone/>
              <a:defRPr sz="6100"/>
            </a:lvl3pPr>
            <a:lvl4pPr lvl="3">
              <a:spcBef>
                <a:spcPts val="0"/>
              </a:spcBef>
              <a:spcAft>
                <a:spcPts val="0"/>
              </a:spcAft>
              <a:buSzPts val="6100"/>
              <a:buNone/>
              <a:defRPr sz="6100"/>
            </a:lvl4pPr>
            <a:lvl5pPr lvl="4">
              <a:spcBef>
                <a:spcPts val="0"/>
              </a:spcBef>
              <a:spcAft>
                <a:spcPts val="0"/>
              </a:spcAft>
              <a:buSzPts val="6100"/>
              <a:buNone/>
              <a:defRPr sz="6100"/>
            </a:lvl5pPr>
            <a:lvl6pPr lvl="5">
              <a:spcBef>
                <a:spcPts val="0"/>
              </a:spcBef>
              <a:spcAft>
                <a:spcPts val="0"/>
              </a:spcAft>
              <a:buSzPts val="6100"/>
              <a:buNone/>
              <a:defRPr sz="6100"/>
            </a:lvl6pPr>
            <a:lvl7pPr lvl="6">
              <a:spcBef>
                <a:spcPts val="0"/>
              </a:spcBef>
              <a:spcAft>
                <a:spcPts val="0"/>
              </a:spcAft>
              <a:buSzPts val="6100"/>
              <a:buNone/>
              <a:defRPr sz="6100"/>
            </a:lvl7pPr>
            <a:lvl8pPr lvl="7">
              <a:spcBef>
                <a:spcPts val="0"/>
              </a:spcBef>
              <a:spcAft>
                <a:spcPts val="0"/>
              </a:spcAft>
              <a:buSzPts val="6100"/>
              <a:buNone/>
              <a:defRPr sz="6100"/>
            </a:lvl8pPr>
            <a:lvl9pPr lvl="8">
              <a:spcBef>
                <a:spcPts val="0"/>
              </a:spcBef>
              <a:spcAft>
                <a:spcPts val="0"/>
              </a:spcAft>
              <a:buSzPts val="6100"/>
              <a:buNone/>
              <a:defRPr sz="6100"/>
            </a:lvl9pPr>
          </a:lstStyle>
          <a:p>
            <a:endParaRPr/>
          </a:p>
        </p:txBody>
      </p:sp>
      <p:sp>
        <p:nvSpPr>
          <p:cNvPr id="34" name="Google Shape;34;p8"/>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5346000" y="-184"/>
            <a:ext cx="5346000" cy="7560000"/>
          </a:xfrm>
          <a:prstGeom prst="rect">
            <a:avLst/>
          </a:prstGeom>
          <a:solidFill>
            <a:schemeClr val="lt2"/>
          </a:solidFill>
          <a:ln>
            <a:noFill/>
          </a:ln>
        </p:spPr>
        <p:txBody>
          <a:bodyPr spcFirstLastPara="1" wrap="square" lIns="116050" tIns="116050" rIns="116050" bIns="116050"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310447" y="1812541"/>
            <a:ext cx="4730100" cy="21786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5300"/>
              <a:buNone/>
              <a:defRPr sz="5300"/>
            </a:lvl1pPr>
            <a:lvl2pPr lvl="1" algn="ctr">
              <a:spcBef>
                <a:spcPts val="0"/>
              </a:spcBef>
              <a:spcAft>
                <a:spcPts val="0"/>
              </a:spcAft>
              <a:buSzPts val="5300"/>
              <a:buNone/>
              <a:defRPr sz="5300"/>
            </a:lvl2pPr>
            <a:lvl3pPr lvl="2" algn="ctr">
              <a:spcBef>
                <a:spcPts val="0"/>
              </a:spcBef>
              <a:spcAft>
                <a:spcPts val="0"/>
              </a:spcAft>
              <a:buSzPts val="5300"/>
              <a:buNone/>
              <a:defRPr sz="5300"/>
            </a:lvl3pPr>
            <a:lvl4pPr lvl="3" algn="ctr">
              <a:spcBef>
                <a:spcPts val="0"/>
              </a:spcBef>
              <a:spcAft>
                <a:spcPts val="0"/>
              </a:spcAft>
              <a:buSzPts val="5300"/>
              <a:buNone/>
              <a:defRPr sz="5300"/>
            </a:lvl4pPr>
            <a:lvl5pPr lvl="4" algn="ctr">
              <a:spcBef>
                <a:spcPts val="0"/>
              </a:spcBef>
              <a:spcAft>
                <a:spcPts val="0"/>
              </a:spcAft>
              <a:buSzPts val="5300"/>
              <a:buNone/>
              <a:defRPr sz="5300"/>
            </a:lvl5pPr>
            <a:lvl6pPr lvl="5" algn="ctr">
              <a:spcBef>
                <a:spcPts val="0"/>
              </a:spcBef>
              <a:spcAft>
                <a:spcPts val="0"/>
              </a:spcAft>
              <a:buSzPts val="5300"/>
              <a:buNone/>
              <a:defRPr sz="5300"/>
            </a:lvl6pPr>
            <a:lvl7pPr lvl="6" algn="ctr">
              <a:spcBef>
                <a:spcPts val="0"/>
              </a:spcBef>
              <a:spcAft>
                <a:spcPts val="0"/>
              </a:spcAft>
              <a:buSzPts val="5300"/>
              <a:buNone/>
              <a:defRPr sz="5300"/>
            </a:lvl7pPr>
            <a:lvl8pPr lvl="7" algn="ctr">
              <a:spcBef>
                <a:spcPts val="0"/>
              </a:spcBef>
              <a:spcAft>
                <a:spcPts val="0"/>
              </a:spcAft>
              <a:buSzPts val="5300"/>
              <a:buNone/>
              <a:defRPr sz="5300"/>
            </a:lvl8pPr>
            <a:lvl9pPr lvl="8" algn="ctr">
              <a:spcBef>
                <a:spcPts val="0"/>
              </a:spcBef>
              <a:spcAft>
                <a:spcPts val="0"/>
              </a:spcAft>
              <a:buSzPts val="5300"/>
              <a:buNone/>
              <a:defRPr sz="5300"/>
            </a:lvl9pPr>
          </a:lstStyle>
          <a:p>
            <a:endParaRPr/>
          </a:p>
        </p:txBody>
      </p:sp>
      <p:sp>
        <p:nvSpPr>
          <p:cNvPr id="38" name="Google Shape;38;p9"/>
          <p:cNvSpPr txBox="1">
            <a:spLocks noGrp="1"/>
          </p:cNvSpPr>
          <p:nvPr>
            <p:ph type="subTitle" idx="1"/>
          </p:nvPr>
        </p:nvSpPr>
        <p:spPr>
          <a:xfrm>
            <a:off x="310447" y="4120005"/>
            <a:ext cx="4730100" cy="18153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39" name="Google Shape;39;p9"/>
          <p:cNvSpPr txBox="1">
            <a:spLocks noGrp="1"/>
          </p:cNvSpPr>
          <p:nvPr>
            <p:ph type="body" idx="2"/>
          </p:nvPr>
        </p:nvSpPr>
        <p:spPr>
          <a:xfrm>
            <a:off x="5775715" y="1064257"/>
            <a:ext cx="4486500" cy="5431200"/>
          </a:xfrm>
          <a:prstGeom prst="rect">
            <a:avLst/>
          </a:prstGeom>
        </p:spPr>
        <p:txBody>
          <a:bodyPr spcFirstLastPara="1" wrap="square" lIns="116050" tIns="116050" rIns="116050" bIns="116050" anchor="ctr" anchorCtr="0">
            <a:noAutofit/>
          </a:bodyPr>
          <a:lstStyle>
            <a:lvl1pPr marL="457200" lvl="0" indent="-374650">
              <a:spcBef>
                <a:spcPts val="0"/>
              </a:spcBef>
              <a:spcAft>
                <a:spcPts val="0"/>
              </a:spcAft>
              <a:buSzPts val="2300"/>
              <a:buChar char="●"/>
              <a:defRPr/>
            </a:lvl1pPr>
            <a:lvl2pPr marL="914400" lvl="1" indent="-342900">
              <a:spcBef>
                <a:spcPts val="2000"/>
              </a:spcBef>
              <a:spcAft>
                <a:spcPts val="0"/>
              </a:spcAft>
              <a:buSzPts val="1800"/>
              <a:buChar char="○"/>
              <a:defRPr/>
            </a:lvl2pPr>
            <a:lvl3pPr marL="1371600" lvl="2" indent="-342900">
              <a:spcBef>
                <a:spcPts val="2000"/>
              </a:spcBef>
              <a:spcAft>
                <a:spcPts val="0"/>
              </a:spcAft>
              <a:buSzPts val="1800"/>
              <a:buChar char="■"/>
              <a:defRPr/>
            </a:lvl3pPr>
            <a:lvl4pPr marL="1828800" lvl="3" indent="-342900">
              <a:spcBef>
                <a:spcPts val="2000"/>
              </a:spcBef>
              <a:spcAft>
                <a:spcPts val="0"/>
              </a:spcAft>
              <a:buSzPts val="1800"/>
              <a:buChar char="●"/>
              <a:defRPr/>
            </a:lvl4pPr>
            <a:lvl5pPr marL="2286000" lvl="4" indent="-342900">
              <a:spcBef>
                <a:spcPts val="2000"/>
              </a:spcBef>
              <a:spcAft>
                <a:spcPts val="0"/>
              </a:spcAft>
              <a:buSzPts val="1800"/>
              <a:buChar char="○"/>
              <a:defRPr/>
            </a:lvl5pPr>
            <a:lvl6pPr marL="2743200" lvl="5" indent="-342900">
              <a:spcBef>
                <a:spcPts val="2000"/>
              </a:spcBef>
              <a:spcAft>
                <a:spcPts val="0"/>
              </a:spcAft>
              <a:buSzPts val="1800"/>
              <a:buChar char="■"/>
              <a:defRPr/>
            </a:lvl6pPr>
            <a:lvl7pPr marL="3200400" lvl="6" indent="-342900">
              <a:spcBef>
                <a:spcPts val="2000"/>
              </a:spcBef>
              <a:spcAft>
                <a:spcPts val="0"/>
              </a:spcAft>
              <a:buSzPts val="1800"/>
              <a:buChar char="●"/>
              <a:defRPr/>
            </a:lvl7pPr>
            <a:lvl8pPr marL="3657600" lvl="7" indent="-342900">
              <a:spcBef>
                <a:spcPts val="2000"/>
              </a:spcBef>
              <a:spcAft>
                <a:spcPts val="0"/>
              </a:spcAft>
              <a:buSzPts val="1800"/>
              <a:buChar char="○"/>
              <a:defRPr/>
            </a:lvl8pPr>
            <a:lvl9pPr marL="4114800" lvl="8" indent="-342900">
              <a:spcBef>
                <a:spcPts val="2000"/>
              </a:spcBef>
              <a:spcAft>
                <a:spcPts val="2000"/>
              </a:spcAft>
              <a:buSzPts val="1800"/>
              <a:buChar char="■"/>
              <a:defRPr/>
            </a:lvl9pPr>
          </a:lstStyle>
          <a:p>
            <a:endParaRPr/>
          </a:p>
        </p:txBody>
      </p:sp>
      <p:sp>
        <p:nvSpPr>
          <p:cNvPr id="40" name="Google Shape;40;p9"/>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64468" y="6218168"/>
            <a:ext cx="7014300" cy="889500"/>
          </a:xfrm>
          <a:prstGeom prst="rect">
            <a:avLst/>
          </a:prstGeom>
        </p:spPr>
        <p:txBody>
          <a:bodyPr spcFirstLastPara="1" wrap="square" lIns="116050" tIns="116050" rIns="116050" bIns="116050" anchor="ctr" anchorCtr="0">
            <a:noAutofit/>
          </a:bodyPr>
          <a:lstStyle>
            <a:lvl1pPr marL="457200" lvl="0" indent="-228600">
              <a:lnSpc>
                <a:spcPct val="100000"/>
              </a:lnSpc>
              <a:spcBef>
                <a:spcPts val="0"/>
              </a:spcBef>
              <a:spcAft>
                <a:spcPts val="0"/>
              </a:spcAft>
              <a:buSzPts val="2300"/>
              <a:buNone/>
              <a:defRPr/>
            </a:lvl1pPr>
          </a:lstStyle>
          <a:p>
            <a:endParaRPr/>
          </a:p>
        </p:txBody>
      </p:sp>
      <p:sp>
        <p:nvSpPr>
          <p:cNvPr id="43" name="Google Shape;43;p10"/>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64468" y="1625801"/>
            <a:ext cx="9963000" cy="28860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15200"/>
              <a:buNone/>
              <a:defRPr sz="15200"/>
            </a:lvl1pPr>
            <a:lvl2pPr lvl="1" algn="ctr">
              <a:spcBef>
                <a:spcPts val="0"/>
              </a:spcBef>
              <a:spcAft>
                <a:spcPts val="0"/>
              </a:spcAft>
              <a:buSzPts val="15200"/>
              <a:buNone/>
              <a:defRPr sz="15200"/>
            </a:lvl2pPr>
            <a:lvl3pPr lvl="2" algn="ctr">
              <a:spcBef>
                <a:spcPts val="0"/>
              </a:spcBef>
              <a:spcAft>
                <a:spcPts val="0"/>
              </a:spcAft>
              <a:buSzPts val="15200"/>
              <a:buNone/>
              <a:defRPr sz="15200"/>
            </a:lvl3pPr>
            <a:lvl4pPr lvl="3" algn="ctr">
              <a:spcBef>
                <a:spcPts val="0"/>
              </a:spcBef>
              <a:spcAft>
                <a:spcPts val="0"/>
              </a:spcAft>
              <a:buSzPts val="15200"/>
              <a:buNone/>
              <a:defRPr sz="15200"/>
            </a:lvl4pPr>
            <a:lvl5pPr lvl="4" algn="ctr">
              <a:spcBef>
                <a:spcPts val="0"/>
              </a:spcBef>
              <a:spcAft>
                <a:spcPts val="0"/>
              </a:spcAft>
              <a:buSzPts val="15200"/>
              <a:buNone/>
              <a:defRPr sz="15200"/>
            </a:lvl5pPr>
            <a:lvl6pPr lvl="5" algn="ctr">
              <a:spcBef>
                <a:spcPts val="0"/>
              </a:spcBef>
              <a:spcAft>
                <a:spcPts val="0"/>
              </a:spcAft>
              <a:buSzPts val="15200"/>
              <a:buNone/>
              <a:defRPr sz="15200"/>
            </a:lvl6pPr>
            <a:lvl7pPr lvl="6" algn="ctr">
              <a:spcBef>
                <a:spcPts val="0"/>
              </a:spcBef>
              <a:spcAft>
                <a:spcPts val="0"/>
              </a:spcAft>
              <a:buSzPts val="15200"/>
              <a:buNone/>
              <a:defRPr sz="15200"/>
            </a:lvl7pPr>
            <a:lvl8pPr lvl="7" algn="ctr">
              <a:spcBef>
                <a:spcPts val="0"/>
              </a:spcBef>
              <a:spcAft>
                <a:spcPts val="0"/>
              </a:spcAft>
              <a:buSzPts val="15200"/>
              <a:buNone/>
              <a:defRPr sz="15200"/>
            </a:lvl8pPr>
            <a:lvl9pPr lvl="8" algn="ctr">
              <a:spcBef>
                <a:spcPts val="0"/>
              </a:spcBef>
              <a:spcAft>
                <a:spcPts val="0"/>
              </a:spcAft>
              <a:buSzPts val="15200"/>
              <a:buNone/>
              <a:defRPr sz="15200"/>
            </a:lvl9pPr>
          </a:lstStyle>
          <a:p>
            <a:r>
              <a:t>xx%</a:t>
            </a:r>
          </a:p>
        </p:txBody>
      </p:sp>
      <p:sp>
        <p:nvSpPr>
          <p:cNvPr id="46" name="Google Shape;46;p11"/>
          <p:cNvSpPr txBox="1">
            <a:spLocks noGrp="1"/>
          </p:cNvSpPr>
          <p:nvPr>
            <p:ph type="body" idx="1"/>
          </p:nvPr>
        </p:nvSpPr>
        <p:spPr>
          <a:xfrm>
            <a:off x="364468" y="4633192"/>
            <a:ext cx="9963000" cy="1911900"/>
          </a:xfrm>
          <a:prstGeom prst="rect">
            <a:avLst/>
          </a:prstGeom>
        </p:spPr>
        <p:txBody>
          <a:bodyPr spcFirstLastPara="1" wrap="square" lIns="116050" tIns="116050" rIns="116050" bIns="116050" anchor="t" anchorCtr="0">
            <a:noAutofit/>
          </a:bodyPr>
          <a:lstStyle>
            <a:lvl1pPr marL="457200" lvl="0" indent="-374650" algn="ctr">
              <a:spcBef>
                <a:spcPts val="0"/>
              </a:spcBef>
              <a:spcAft>
                <a:spcPts val="0"/>
              </a:spcAft>
              <a:buSzPts val="2300"/>
              <a:buChar char="●"/>
              <a:defRPr/>
            </a:lvl1pPr>
            <a:lvl2pPr marL="914400" lvl="1" indent="-342900" algn="ctr">
              <a:spcBef>
                <a:spcPts val="2000"/>
              </a:spcBef>
              <a:spcAft>
                <a:spcPts val="0"/>
              </a:spcAft>
              <a:buSzPts val="1800"/>
              <a:buChar char="○"/>
              <a:defRPr/>
            </a:lvl2pPr>
            <a:lvl3pPr marL="1371600" lvl="2" indent="-342900" algn="ctr">
              <a:spcBef>
                <a:spcPts val="2000"/>
              </a:spcBef>
              <a:spcAft>
                <a:spcPts val="0"/>
              </a:spcAft>
              <a:buSzPts val="1800"/>
              <a:buChar char="■"/>
              <a:defRPr/>
            </a:lvl3pPr>
            <a:lvl4pPr marL="1828800" lvl="3" indent="-342900" algn="ctr">
              <a:spcBef>
                <a:spcPts val="2000"/>
              </a:spcBef>
              <a:spcAft>
                <a:spcPts val="0"/>
              </a:spcAft>
              <a:buSzPts val="1800"/>
              <a:buChar char="●"/>
              <a:defRPr/>
            </a:lvl4pPr>
            <a:lvl5pPr marL="2286000" lvl="4" indent="-342900" algn="ctr">
              <a:spcBef>
                <a:spcPts val="2000"/>
              </a:spcBef>
              <a:spcAft>
                <a:spcPts val="0"/>
              </a:spcAft>
              <a:buSzPts val="1800"/>
              <a:buChar char="○"/>
              <a:defRPr/>
            </a:lvl5pPr>
            <a:lvl6pPr marL="2743200" lvl="5" indent="-342900" algn="ctr">
              <a:spcBef>
                <a:spcPts val="2000"/>
              </a:spcBef>
              <a:spcAft>
                <a:spcPts val="0"/>
              </a:spcAft>
              <a:buSzPts val="1800"/>
              <a:buChar char="■"/>
              <a:defRPr/>
            </a:lvl6pPr>
            <a:lvl7pPr marL="3200400" lvl="6" indent="-342900" algn="ctr">
              <a:spcBef>
                <a:spcPts val="2000"/>
              </a:spcBef>
              <a:spcAft>
                <a:spcPts val="0"/>
              </a:spcAft>
              <a:buSzPts val="1800"/>
              <a:buChar char="●"/>
              <a:defRPr/>
            </a:lvl7pPr>
            <a:lvl8pPr marL="3657600" lvl="7" indent="-342900" algn="ctr">
              <a:spcBef>
                <a:spcPts val="2000"/>
              </a:spcBef>
              <a:spcAft>
                <a:spcPts val="0"/>
              </a:spcAft>
              <a:buSzPts val="1800"/>
              <a:buChar char="○"/>
              <a:defRPr/>
            </a:lvl8pPr>
            <a:lvl9pPr marL="4114800" lvl="8" indent="-342900" algn="ctr">
              <a:spcBef>
                <a:spcPts val="2000"/>
              </a:spcBef>
              <a:spcAft>
                <a:spcPts val="2000"/>
              </a:spcAft>
              <a:buSzPts val="1800"/>
              <a:buChar char="■"/>
              <a:defRPr/>
            </a:lvl9pPr>
          </a:lstStyle>
          <a:p>
            <a:endParaRPr/>
          </a:p>
        </p:txBody>
      </p:sp>
      <p:sp>
        <p:nvSpPr>
          <p:cNvPr id="47" name="Google Shape;47;p11"/>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Autofit/>
          </a:bodyPr>
          <a:lstStyle>
            <a:lvl1pPr lvl="0">
              <a:spcBef>
                <a:spcPts val="0"/>
              </a:spcBef>
              <a:spcAft>
                <a:spcPts val="0"/>
              </a:spcAft>
              <a:buClr>
                <a:schemeClr val="dk1"/>
              </a:buClr>
              <a:buSzPts val="3600"/>
              <a:buNone/>
              <a:defRPr sz="3600">
                <a:solidFill>
                  <a:schemeClr val="dk1"/>
                </a:solidFill>
              </a:defRPr>
            </a:lvl1pPr>
            <a:lvl2pPr lvl="1">
              <a:spcBef>
                <a:spcPts val="0"/>
              </a:spcBef>
              <a:spcAft>
                <a:spcPts val="0"/>
              </a:spcAft>
              <a:buClr>
                <a:schemeClr val="dk1"/>
              </a:buClr>
              <a:buSzPts val="3600"/>
              <a:buNone/>
              <a:defRPr sz="3600">
                <a:solidFill>
                  <a:schemeClr val="dk1"/>
                </a:solidFill>
              </a:defRPr>
            </a:lvl2pPr>
            <a:lvl3pPr lvl="2">
              <a:spcBef>
                <a:spcPts val="0"/>
              </a:spcBef>
              <a:spcAft>
                <a:spcPts val="0"/>
              </a:spcAft>
              <a:buClr>
                <a:schemeClr val="dk1"/>
              </a:buClr>
              <a:buSzPts val="3600"/>
              <a:buNone/>
              <a:defRPr sz="3600">
                <a:solidFill>
                  <a:schemeClr val="dk1"/>
                </a:solidFill>
              </a:defRPr>
            </a:lvl3pPr>
            <a:lvl4pPr lvl="3">
              <a:spcBef>
                <a:spcPts val="0"/>
              </a:spcBef>
              <a:spcAft>
                <a:spcPts val="0"/>
              </a:spcAft>
              <a:buClr>
                <a:schemeClr val="dk1"/>
              </a:buClr>
              <a:buSzPts val="3600"/>
              <a:buNone/>
              <a:defRPr sz="3600">
                <a:solidFill>
                  <a:schemeClr val="dk1"/>
                </a:solidFill>
              </a:defRPr>
            </a:lvl4pPr>
            <a:lvl5pPr lvl="4">
              <a:spcBef>
                <a:spcPts val="0"/>
              </a:spcBef>
              <a:spcAft>
                <a:spcPts val="0"/>
              </a:spcAft>
              <a:buClr>
                <a:schemeClr val="dk1"/>
              </a:buClr>
              <a:buSzPts val="3600"/>
              <a:buNone/>
              <a:defRPr sz="3600">
                <a:solidFill>
                  <a:schemeClr val="dk1"/>
                </a:solidFill>
              </a:defRPr>
            </a:lvl5pPr>
            <a:lvl6pPr lvl="5">
              <a:spcBef>
                <a:spcPts val="0"/>
              </a:spcBef>
              <a:spcAft>
                <a:spcPts val="0"/>
              </a:spcAft>
              <a:buClr>
                <a:schemeClr val="dk1"/>
              </a:buClr>
              <a:buSzPts val="3600"/>
              <a:buNone/>
              <a:defRPr sz="3600">
                <a:solidFill>
                  <a:schemeClr val="dk1"/>
                </a:solidFill>
              </a:defRPr>
            </a:lvl6pPr>
            <a:lvl7pPr lvl="6">
              <a:spcBef>
                <a:spcPts val="0"/>
              </a:spcBef>
              <a:spcAft>
                <a:spcPts val="0"/>
              </a:spcAft>
              <a:buClr>
                <a:schemeClr val="dk1"/>
              </a:buClr>
              <a:buSzPts val="3600"/>
              <a:buNone/>
              <a:defRPr sz="3600">
                <a:solidFill>
                  <a:schemeClr val="dk1"/>
                </a:solidFill>
              </a:defRPr>
            </a:lvl7pPr>
            <a:lvl8pPr lvl="7">
              <a:spcBef>
                <a:spcPts val="0"/>
              </a:spcBef>
              <a:spcAft>
                <a:spcPts val="0"/>
              </a:spcAft>
              <a:buClr>
                <a:schemeClr val="dk1"/>
              </a:buClr>
              <a:buSzPts val="3600"/>
              <a:buNone/>
              <a:defRPr sz="3600">
                <a:solidFill>
                  <a:schemeClr val="dk1"/>
                </a:solidFill>
              </a:defRPr>
            </a:lvl8pPr>
            <a:lvl9pPr lvl="8">
              <a:spcBef>
                <a:spcPts val="0"/>
              </a:spcBef>
              <a:spcAft>
                <a:spcPts val="0"/>
              </a:spcAft>
              <a:buClr>
                <a:schemeClr val="dk1"/>
              </a:buClr>
              <a:buSzPts val="3600"/>
              <a:buNone/>
              <a:defRPr sz="3600">
                <a:solidFill>
                  <a:schemeClr val="dk1"/>
                </a:solidFill>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Autofit/>
          </a:bodyPr>
          <a:lstStyle>
            <a:lvl1pPr marL="457200" lvl="0" indent="-374650">
              <a:lnSpc>
                <a:spcPct val="115000"/>
              </a:lnSpc>
              <a:spcBef>
                <a:spcPts val="0"/>
              </a:spcBef>
              <a:spcAft>
                <a:spcPts val="0"/>
              </a:spcAft>
              <a:buClr>
                <a:schemeClr val="dk2"/>
              </a:buClr>
              <a:buSzPts val="2300"/>
              <a:buChar char="●"/>
              <a:defRPr sz="2300">
                <a:solidFill>
                  <a:schemeClr val="dk2"/>
                </a:solidFill>
              </a:defRPr>
            </a:lvl1pPr>
            <a:lvl2pPr marL="914400" lvl="1" indent="-342900">
              <a:lnSpc>
                <a:spcPct val="115000"/>
              </a:lnSpc>
              <a:spcBef>
                <a:spcPts val="2000"/>
              </a:spcBef>
              <a:spcAft>
                <a:spcPts val="0"/>
              </a:spcAft>
              <a:buClr>
                <a:schemeClr val="dk2"/>
              </a:buClr>
              <a:buSzPts val="1800"/>
              <a:buChar char="○"/>
              <a:defRPr sz="1800">
                <a:solidFill>
                  <a:schemeClr val="dk2"/>
                </a:solidFill>
              </a:defRPr>
            </a:lvl2pPr>
            <a:lvl3pPr marL="1371600" lvl="2" indent="-342900">
              <a:lnSpc>
                <a:spcPct val="115000"/>
              </a:lnSpc>
              <a:spcBef>
                <a:spcPts val="2000"/>
              </a:spcBef>
              <a:spcAft>
                <a:spcPts val="0"/>
              </a:spcAft>
              <a:buClr>
                <a:schemeClr val="dk2"/>
              </a:buClr>
              <a:buSzPts val="1800"/>
              <a:buChar char="■"/>
              <a:defRPr sz="1800">
                <a:solidFill>
                  <a:schemeClr val="dk2"/>
                </a:solidFill>
              </a:defRPr>
            </a:lvl3pPr>
            <a:lvl4pPr marL="1828800" lvl="3" indent="-342900">
              <a:lnSpc>
                <a:spcPct val="115000"/>
              </a:lnSpc>
              <a:spcBef>
                <a:spcPts val="2000"/>
              </a:spcBef>
              <a:spcAft>
                <a:spcPts val="0"/>
              </a:spcAft>
              <a:buClr>
                <a:schemeClr val="dk2"/>
              </a:buClr>
              <a:buSzPts val="1800"/>
              <a:buChar char="●"/>
              <a:defRPr sz="1800">
                <a:solidFill>
                  <a:schemeClr val="dk2"/>
                </a:solidFill>
              </a:defRPr>
            </a:lvl4pPr>
            <a:lvl5pPr marL="2286000" lvl="4" indent="-342900">
              <a:lnSpc>
                <a:spcPct val="115000"/>
              </a:lnSpc>
              <a:spcBef>
                <a:spcPts val="2000"/>
              </a:spcBef>
              <a:spcAft>
                <a:spcPts val="0"/>
              </a:spcAft>
              <a:buClr>
                <a:schemeClr val="dk2"/>
              </a:buClr>
              <a:buSzPts val="1800"/>
              <a:buChar char="○"/>
              <a:defRPr sz="1800">
                <a:solidFill>
                  <a:schemeClr val="dk2"/>
                </a:solidFill>
              </a:defRPr>
            </a:lvl5pPr>
            <a:lvl6pPr marL="2743200" lvl="5" indent="-342900">
              <a:lnSpc>
                <a:spcPct val="115000"/>
              </a:lnSpc>
              <a:spcBef>
                <a:spcPts val="2000"/>
              </a:spcBef>
              <a:spcAft>
                <a:spcPts val="0"/>
              </a:spcAft>
              <a:buClr>
                <a:schemeClr val="dk2"/>
              </a:buClr>
              <a:buSzPts val="1800"/>
              <a:buChar char="■"/>
              <a:defRPr sz="1800">
                <a:solidFill>
                  <a:schemeClr val="dk2"/>
                </a:solidFill>
              </a:defRPr>
            </a:lvl6pPr>
            <a:lvl7pPr marL="3200400" lvl="6" indent="-342900">
              <a:lnSpc>
                <a:spcPct val="115000"/>
              </a:lnSpc>
              <a:spcBef>
                <a:spcPts val="2000"/>
              </a:spcBef>
              <a:spcAft>
                <a:spcPts val="0"/>
              </a:spcAft>
              <a:buClr>
                <a:schemeClr val="dk2"/>
              </a:buClr>
              <a:buSzPts val="1800"/>
              <a:buChar char="●"/>
              <a:defRPr sz="1800">
                <a:solidFill>
                  <a:schemeClr val="dk2"/>
                </a:solidFill>
              </a:defRPr>
            </a:lvl7pPr>
            <a:lvl8pPr marL="3657600" lvl="7" indent="-342900">
              <a:lnSpc>
                <a:spcPct val="115000"/>
              </a:lnSpc>
              <a:spcBef>
                <a:spcPts val="2000"/>
              </a:spcBef>
              <a:spcAft>
                <a:spcPts val="0"/>
              </a:spcAft>
              <a:buClr>
                <a:schemeClr val="dk2"/>
              </a:buClr>
              <a:buSzPts val="1800"/>
              <a:buChar char="○"/>
              <a:defRPr sz="1800">
                <a:solidFill>
                  <a:schemeClr val="dk2"/>
                </a:solidFill>
              </a:defRPr>
            </a:lvl8pPr>
            <a:lvl9pPr marL="4114800" lvl="8" indent="-342900">
              <a:lnSpc>
                <a:spcPct val="115000"/>
              </a:lnSpc>
              <a:spcBef>
                <a:spcPts val="2000"/>
              </a:spcBef>
              <a:spcAft>
                <a:spcPts val="2000"/>
              </a:spcAft>
              <a:buClr>
                <a:schemeClr val="dk2"/>
              </a:buClr>
              <a:buSzPts val="1800"/>
              <a:buChar char="■"/>
              <a:defRPr sz="1800">
                <a:solidFill>
                  <a:schemeClr val="dk2"/>
                </a:solidFill>
              </a:defRPr>
            </a:lvl9pPr>
          </a:lstStyle>
          <a:p>
            <a:endParaRPr/>
          </a:p>
        </p:txBody>
      </p:sp>
      <p:sp>
        <p:nvSpPr>
          <p:cNvPr id="8" name="Google Shape;8;p1"/>
          <p:cNvSpPr txBox="1">
            <a:spLocks noGrp="1"/>
          </p:cNvSpPr>
          <p:nvPr>
            <p:ph type="sldNum" idx="12"/>
          </p:nvPr>
        </p:nvSpPr>
        <p:spPr>
          <a:xfrm>
            <a:off x="9906772" y="6854072"/>
            <a:ext cx="641700" cy="578400"/>
          </a:xfrm>
          <a:prstGeom prst="rect">
            <a:avLst/>
          </a:prstGeom>
          <a:noFill/>
          <a:ln>
            <a:noFill/>
          </a:ln>
        </p:spPr>
        <p:txBody>
          <a:bodyPr spcFirstLastPara="1" wrap="square" lIns="116050" tIns="116050" rIns="116050" bIns="11605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53" r:id="rId3"/>
    <p:sldLayoutId id="2147483654" r:id="rId4"/>
    <p:sldLayoutId id="2147483655" r:id="rId5"/>
    <p:sldLayoutId id="2147483656" r:id="rId6"/>
    <p:sldLayoutId id="2147483657" r:id="rId7"/>
    <p:sldLayoutId id="2147483658"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2053925" y="179336"/>
            <a:ext cx="7198200" cy="495000"/>
          </a:xfrm>
          <a:prstGeom prst="rect">
            <a:avLst/>
          </a:prstGeom>
          <a:ln>
            <a:solidFill>
              <a:srgbClr val="7030A0"/>
            </a:solidFill>
            <a:headEnd type="none" w="sm" len="sm"/>
            <a:tailEnd type="none" w="sm" len="sm"/>
          </a:ln>
        </p:spPr>
        <p:style>
          <a:lnRef idx="2">
            <a:schemeClr val="accent3"/>
          </a:lnRef>
          <a:fillRef idx="1">
            <a:schemeClr val="lt1"/>
          </a:fillRef>
          <a:effectRef idx="0">
            <a:schemeClr val="accent3"/>
          </a:effectRef>
          <a:fontRef idx="minor">
            <a:schemeClr val="dk1"/>
          </a:fontRef>
        </p:style>
        <p:txBody>
          <a:bodyPr spcFirstLastPara="1" wrap="square" lIns="91425" tIns="91425" rIns="91425" bIns="91425" anchor="t" anchorCtr="0">
            <a:noAutofit/>
          </a:bodyPr>
          <a:lstStyle/>
          <a:p>
            <a:pPr marL="0" lvl="0" indent="0" algn="ctr" rtl="0">
              <a:spcBef>
                <a:spcPts val="0"/>
              </a:spcBef>
              <a:spcAft>
                <a:spcPts val="0"/>
              </a:spcAft>
              <a:buNone/>
            </a:pPr>
            <a:r>
              <a:rPr lang="en-GB" sz="2200" b="1" dirty="0">
                <a:solidFill>
                  <a:srgbClr val="7030A0"/>
                </a:solidFill>
                <a:latin typeface="Kinetic Letters" panose="00000500000000000000" pitchFamily="50" charset="0"/>
                <a:ea typeface="Calibri" panose="020F0502020204030204" pitchFamily="34" charset="0"/>
                <a:cs typeface="Calibri" panose="020F0502020204030204" pitchFamily="34" charset="0"/>
              </a:rPr>
              <a:t>RE at Hall Meadow Primary School </a:t>
            </a:r>
            <a:endParaRPr sz="2200" b="1" dirty="0">
              <a:solidFill>
                <a:srgbClr val="7030A0"/>
              </a:solidFill>
              <a:latin typeface="Kinetic Letters" panose="00000500000000000000" pitchFamily="50" charset="0"/>
              <a:ea typeface="Calibri" panose="020F0502020204030204" pitchFamily="34" charset="0"/>
              <a:cs typeface="Calibri" panose="020F0502020204030204" pitchFamily="34" charset="0"/>
            </a:endParaRPr>
          </a:p>
        </p:txBody>
      </p:sp>
      <p:sp>
        <p:nvSpPr>
          <p:cNvPr id="55" name="Google Shape;55;p13"/>
          <p:cNvSpPr txBox="1"/>
          <p:nvPr/>
        </p:nvSpPr>
        <p:spPr>
          <a:xfrm>
            <a:off x="146776" y="853440"/>
            <a:ext cx="2764866" cy="6488685"/>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800" b="1" u="sng" dirty="0">
                <a:solidFill>
                  <a:srgbClr val="7030A0"/>
                </a:solidFill>
                <a:latin typeface="Kinetic Letters" panose="00000500000000000000" pitchFamily="50" charset="0"/>
                <a:ea typeface="Calibri" panose="020F0502020204030204" pitchFamily="34" charset="0"/>
                <a:cs typeface="Calibri" panose="020F0502020204030204" pitchFamily="34" charset="0"/>
              </a:rPr>
              <a:t>Our Intent</a:t>
            </a:r>
            <a:endParaRPr lang="en-GB" sz="1800" b="1" u="sng" dirty="0">
              <a:solidFill>
                <a:srgbClr val="7030A0"/>
              </a:solidFill>
              <a:latin typeface="Kinetic Letters" panose="00000500000000000000" pitchFamily="50" charset="0"/>
            </a:endParaRPr>
          </a:p>
          <a:p>
            <a:pPr marL="0" lvl="0" indent="0" algn="l" rtl="0">
              <a:spcBef>
                <a:spcPts val="0"/>
              </a:spcBef>
              <a:spcAft>
                <a:spcPts val="0"/>
              </a:spcAft>
              <a:buNone/>
            </a:pPr>
            <a:r>
              <a:rPr lang="en-GB" sz="1600" b="0" i="0" dirty="0">
                <a:solidFill>
                  <a:srgbClr val="000000"/>
                </a:solidFill>
                <a:effectLst/>
                <a:highlight>
                  <a:srgbClr val="FFFFFF"/>
                </a:highlight>
                <a:latin typeface="Kinetic Letters" panose="00000500000000000000" pitchFamily="50" charset="0"/>
              </a:rPr>
              <a:t>At Hall Meadow Primary School, we want our children to develop critical thinking and empathy to explore different faiths and relate to our own lives. We want our pupils to be able to openly share and discuss their opinions and ideas about different faiths and compare these to their own experiences and beliefs respectfully. We aim to further develop, foster and enhance relationships and links with the local Church and community through our visits and visitor assemblies or talks. </a:t>
            </a:r>
          </a:p>
          <a:p>
            <a:pPr marL="0" lvl="0" indent="0" algn="l" rtl="0">
              <a:spcBef>
                <a:spcPts val="0"/>
              </a:spcBef>
              <a:spcAft>
                <a:spcPts val="0"/>
              </a:spcAft>
              <a:buNone/>
            </a:pPr>
            <a:r>
              <a:rPr lang="en-GB" sz="1600" b="0" i="0" dirty="0">
                <a:solidFill>
                  <a:srgbClr val="000000"/>
                </a:solidFill>
                <a:effectLst/>
                <a:highlight>
                  <a:srgbClr val="FFFFFF"/>
                </a:highlight>
                <a:latin typeface="Kinetic Letters" panose="00000500000000000000" pitchFamily="50" charset="0"/>
              </a:rPr>
              <a:t>Our RE scheme allows for us to develop critical thinkers through the enquiry approach. </a:t>
            </a:r>
          </a:p>
          <a:p>
            <a:pPr lvl="0" algn="l" rtl="0">
              <a:spcBef>
                <a:spcPts val="0"/>
              </a:spcBef>
              <a:spcAft>
                <a:spcPts val="0"/>
              </a:spcAft>
            </a:pPr>
            <a:r>
              <a:rPr lang="en-GB" sz="1600" b="0" i="0" dirty="0">
                <a:solidFill>
                  <a:srgbClr val="000000"/>
                </a:solidFill>
                <a:effectLst/>
                <a:highlight>
                  <a:srgbClr val="FFFFFF"/>
                </a:highlight>
                <a:latin typeface="Kinetic Letters" panose="00000500000000000000" pitchFamily="50" charset="0"/>
              </a:rPr>
              <a:t>We aim to encourage openness to the different beliefs and backgrounds of others and to respect diversity within cultures and people.</a:t>
            </a:r>
            <a:endParaRPr lang="en-GB" b="1" u="sng" dirty="0">
              <a:solidFill>
                <a:srgbClr val="7030A0"/>
              </a:solidFill>
              <a:latin typeface="Kinetic Letters" panose="00000500000000000000" pitchFamily="50" charset="0"/>
              <a:ea typeface="Calibri" panose="020F0502020204030204" pitchFamily="34" charset="0"/>
              <a:cs typeface="Calibri" panose="020F0502020204030204" pitchFamily="34" charset="0"/>
            </a:endParaRPr>
          </a:p>
        </p:txBody>
      </p:sp>
      <p:sp>
        <p:nvSpPr>
          <p:cNvPr id="56" name="Google Shape;56;p13"/>
          <p:cNvSpPr txBox="1"/>
          <p:nvPr/>
        </p:nvSpPr>
        <p:spPr>
          <a:xfrm>
            <a:off x="3444541" y="992061"/>
            <a:ext cx="7004384" cy="6488685"/>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latin typeface="Kinetic Letters" panose="00000500000000000000" pitchFamily="50" charset="0"/>
              </a:rPr>
              <a:t> </a:t>
            </a:r>
            <a:r>
              <a:rPr lang="en-GB" sz="1800" b="1" u="sng" dirty="0">
                <a:solidFill>
                  <a:srgbClr val="7030A0"/>
                </a:solidFill>
                <a:latin typeface="Kinetic Letters" panose="00000500000000000000" pitchFamily="50" charset="0"/>
                <a:ea typeface="Calibri" panose="020F0502020204030204" pitchFamily="34" charset="0"/>
                <a:cs typeface="Calibri" panose="020F0502020204030204" pitchFamily="34" charset="0"/>
              </a:rPr>
              <a:t>How do we do this?</a:t>
            </a:r>
          </a:p>
          <a:p>
            <a:pPr marL="0" lvl="0" indent="0" algn="l" rtl="0">
              <a:spcBef>
                <a:spcPts val="0"/>
              </a:spcBef>
              <a:spcAft>
                <a:spcPts val="0"/>
              </a:spcAft>
              <a:buNone/>
            </a:pPr>
            <a:r>
              <a:rPr lang="en-GB" sz="1600" b="0" i="0" dirty="0">
                <a:solidFill>
                  <a:srgbClr val="000000"/>
                </a:solidFill>
                <a:effectLst/>
                <a:highlight>
                  <a:srgbClr val="FFFFFF"/>
                </a:highlight>
                <a:latin typeface="Kinetic Letters" panose="00000500000000000000" pitchFamily="50" charset="0"/>
              </a:rPr>
              <a:t>Our children will follow a 4 </a:t>
            </a:r>
            <a:r>
              <a:rPr lang="en-GB" sz="1600" b="0" i="0" dirty="0">
                <a:solidFill>
                  <a:srgbClr val="000000"/>
                </a:solidFill>
                <a:effectLst/>
                <a:highlight>
                  <a:srgbClr val="FFFFFF"/>
                </a:highlight>
                <a:latin typeface="Courier New" panose="02070309020205020404" pitchFamily="49" charset="0"/>
              </a:rPr>
              <a:t>–</a:t>
            </a:r>
            <a:r>
              <a:rPr lang="en-GB" sz="1600" b="0" i="0" dirty="0">
                <a:solidFill>
                  <a:srgbClr val="000000"/>
                </a:solidFill>
                <a:effectLst/>
                <a:highlight>
                  <a:srgbClr val="FFFFFF"/>
                </a:highlight>
                <a:latin typeface="Kinetic Letters" panose="00000500000000000000" pitchFamily="50" charset="0"/>
              </a:rPr>
              <a:t> step model. </a:t>
            </a:r>
          </a:p>
          <a:p>
            <a:pPr marL="342900" lvl="0" indent="-342900" algn="l" rtl="0">
              <a:spcBef>
                <a:spcPts val="0"/>
              </a:spcBef>
              <a:spcAft>
                <a:spcPts val="0"/>
              </a:spcAft>
              <a:buAutoNum type="arabicPeriod"/>
            </a:pPr>
            <a:r>
              <a:rPr lang="en-GB" sz="1600" b="0" i="0" dirty="0">
                <a:solidFill>
                  <a:srgbClr val="000000"/>
                </a:solidFill>
                <a:effectLst/>
                <a:highlight>
                  <a:srgbClr val="FFFFFF"/>
                </a:highlight>
                <a:latin typeface="Kinetic Letters" panose="00000500000000000000" pitchFamily="50" charset="0"/>
              </a:rPr>
              <a:t>Engagement, which always starts with a ‘key question’.              </a:t>
            </a:r>
          </a:p>
          <a:p>
            <a:pPr marL="342900" lvl="0" indent="-342900" algn="l" rtl="0">
              <a:spcBef>
                <a:spcPts val="0"/>
              </a:spcBef>
              <a:spcAft>
                <a:spcPts val="0"/>
              </a:spcAft>
              <a:buAutoNum type="arabicPeriod"/>
            </a:pPr>
            <a:r>
              <a:rPr lang="en-GB" sz="1600" b="0" i="0" dirty="0">
                <a:solidFill>
                  <a:srgbClr val="000000"/>
                </a:solidFill>
                <a:effectLst/>
                <a:highlight>
                  <a:srgbClr val="FFFFFF"/>
                </a:highlight>
                <a:latin typeface="Kinetic Letters" panose="00000500000000000000" pitchFamily="50" charset="0"/>
              </a:rPr>
              <a:t>Investigation, where children investigate and explore what they need to know about the topic and religion over a series of 3 sessions. </a:t>
            </a:r>
          </a:p>
          <a:p>
            <a:pPr marL="342900" lvl="0" indent="-342900" algn="l" rtl="0">
              <a:spcBef>
                <a:spcPts val="0"/>
              </a:spcBef>
              <a:spcAft>
                <a:spcPts val="0"/>
              </a:spcAft>
              <a:buAutoNum type="arabicPeriod"/>
            </a:pPr>
            <a:r>
              <a:rPr lang="en-GB" sz="1600" b="0" i="0" dirty="0">
                <a:solidFill>
                  <a:srgbClr val="000000"/>
                </a:solidFill>
                <a:effectLst/>
                <a:highlight>
                  <a:srgbClr val="FFFFFF"/>
                </a:highlight>
                <a:latin typeface="Kinetic Letters" panose="00000500000000000000" pitchFamily="50" charset="0"/>
              </a:rPr>
              <a:t>Evaluation, which is where the children can critically reflect on the knowledge they have gained and have a view on the key question. </a:t>
            </a:r>
          </a:p>
          <a:p>
            <a:pPr marL="342900" lvl="0" indent="-342900" algn="l" rtl="0">
              <a:spcBef>
                <a:spcPts val="0"/>
              </a:spcBef>
              <a:spcAft>
                <a:spcPts val="0"/>
              </a:spcAft>
              <a:buAutoNum type="arabicPeriod"/>
            </a:pPr>
            <a:r>
              <a:rPr lang="en-GB" sz="1600" b="0" i="0" dirty="0">
                <a:solidFill>
                  <a:srgbClr val="000000"/>
                </a:solidFill>
                <a:effectLst/>
                <a:highlight>
                  <a:srgbClr val="FFFFFF"/>
                </a:highlight>
                <a:latin typeface="Kinetic Letters" panose="00000500000000000000" pitchFamily="50" charset="0"/>
              </a:rPr>
              <a:t>Expression, the children have their final thoughts and express their own ideas based on their knowledge. </a:t>
            </a:r>
          </a:p>
          <a:p>
            <a:pPr lvl="0"/>
            <a:endParaRPr lang="en-GB" sz="1600" dirty="0">
              <a:latin typeface="Kinetic Letters" panose="00000500000000000000" pitchFamily="50" charset="0"/>
              <a:ea typeface="Calibri" panose="020F0502020204030204" pitchFamily="34" charset="0"/>
              <a:cs typeface="Calibri" panose="020F0502020204030204" pitchFamily="34" charset="0"/>
            </a:endParaRPr>
          </a:p>
          <a:p>
            <a:pPr lvl="0"/>
            <a:endParaRPr lang="en-GB" sz="1600" dirty="0">
              <a:latin typeface="Kinetic Letters" panose="00000500000000000000" pitchFamily="50" charset="0"/>
              <a:ea typeface="Calibri" panose="020F0502020204030204" pitchFamily="34" charset="0"/>
              <a:cs typeface="Calibri" panose="020F0502020204030204" pitchFamily="34" charset="0"/>
            </a:endParaRPr>
          </a:p>
          <a:p>
            <a:pPr lvl="0"/>
            <a:r>
              <a:rPr lang="en-GB" sz="1600" dirty="0">
                <a:latin typeface="Kinetic Letters" panose="00000500000000000000" pitchFamily="50" charset="0"/>
                <a:ea typeface="Calibri" panose="020F0502020204030204" pitchFamily="34" charset="0"/>
                <a:cs typeface="Calibri" panose="020F0502020204030204" pitchFamily="34" charset="0"/>
              </a:rPr>
              <a:t>Within each lesson, children may: </a:t>
            </a:r>
          </a:p>
          <a:p>
            <a:pPr marL="285750" lvl="0" indent="-285750">
              <a:buFont typeface="Arial" panose="020B0604020202020204" pitchFamily="34" charset="0"/>
              <a:buChar char="•"/>
            </a:pPr>
            <a:r>
              <a:rPr lang="en-GB" sz="1600" dirty="0">
                <a:latin typeface="Kinetic Letters" panose="00000500000000000000" pitchFamily="50" charset="0"/>
                <a:ea typeface="Calibri" panose="020F0502020204030204" pitchFamily="34" charset="0"/>
                <a:cs typeface="Calibri" panose="020F0502020204030204" pitchFamily="34" charset="0"/>
              </a:rPr>
              <a:t>Use artefacts and religious resources (Bible, books and objects of faith). </a:t>
            </a:r>
          </a:p>
          <a:p>
            <a:pPr marL="285750" lvl="0" indent="-285750">
              <a:buFont typeface="Arial" panose="020B0604020202020204" pitchFamily="34" charset="0"/>
              <a:buChar char="•"/>
            </a:pPr>
            <a:r>
              <a:rPr lang="en-GB" sz="1600" dirty="0">
                <a:latin typeface="Kinetic Letters" panose="00000500000000000000" pitchFamily="50" charset="0"/>
                <a:ea typeface="Calibri" panose="020F0502020204030204" pitchFamily="34" charset="0"/>
                <a:cs typeface="Calibri" panose="020F0502020204030204" pitchFamily="34" charset="0"/>
              </a:rPr>
              <a:t>Follow and share religious stories and compare these to our own experiences. </a:t>
            </a:r>
          </a:p>
          <a:p>
            <a:pPr marL="285750" lvl="0" indent="-285750">
              <a:buFont typeface="Arial" panose="020B0604020202020204" pitchFamily="34" charset="0"/>
              <a:buChar char="•"/>
            </a:pPr>
            <a:r>
              <a:rPr lang="en-GB" sz="1600" dirty="0">
                <a:latin typeface="Kinetic Letters" panose="00000500000000000000" pitchFamily="50" charset="0"/>
                <a:ea typeface="Calibri" panose="020F0502020204030204" pitchFamily="34" charset="0"/>
                <a:cs typeface="Calibri" panose="020F0502020204030204" pitchFamily="34" charset="0"/>
              </a:rPr>
              <a:t>Draw on further experiences and learning from trips/visits/visitors in surrounding area/community at least once this year across all year groups. </a:t>
            </a:r>
          </a:p>
          <a:p>
            <a:pPr marL="285750" lvl="0" indent="-285750">
              <a:buFont typeface="Arial" panose="020B0604020202020204" pitchFamily="34" charset="0"/>
              <a:buChar char="•"/>
            </a:pPr>
            <a:r>
              <a:rPr lang="en-GB" sz="1600" dirty="0">
                <a:latin typeface="Kinetic Letters" panose="00000500000000000000" pitchFamily="50" charset="0"/>
                <a:ea typeface="Calibri" panose="020F0502020204030204" pitchFamily="34" charset="0"/>
                <a:cs typeface="Calibri" panose="020F0502020204030204" pitchFamily="34" charset="0"/>
              </a:rPr>
              <a:t>Compare and explain religious beliefs and ideas through discussions using age-appropriate vocabulary linked to their learning (dependent on the year group). </a:t>
            </a:r>
          </a:p>
          <a:p>
            <a:pPr marL="285750" lvl="0" indent="-285750">
              <a:buFont typeface="Arial" panose="020B0604020202020204" pitchFamily="34" charset="0"/>
              <a:buChar char="•"/>
            </a:pPr>
            <a:r>
              <a:rPr lang="en-GB" sz="1600" dirty="0">
                <a:latin typeface="Kinetic Letters" panose="00000500000000000000" pitchFamily="50" charset="0"/>
                <a:ea typeface="Calibri" panose="020F0502020204030204" pitchFamily="34" charset="0"/>
                <a:cs typeface="Calibri" panose="020F0502020204030204" pitchFamily="34" charset="0"/>
              </a:rPr>
              <a:t>Demonstrate they understand the different religions through their thoughts and ideas evident in their books. </a:t>
            </a:r>
          </a:p>
          <a:p>
            <a:pPr marL="285750" lvl="0" indent="-285750">
              <a:buFont typeface="Arial" panose="020B0604020202020204" pitchFamily="34" charset="0"/>
              <a:buChar char="•"/>
            </a:pPr>
            <a:r>
              <a:rPr lang="en-GB" sz="1600" dirty="0">
                <a:latin typeface="Kinetic Letters" panose="00000500000000000000" pitchFamily="50" charset="0"/>
                <a:ea typeface="Calibri" panose="020F0502020204030204" pitchFamily="34" charset="0"/>
                <a:cs typeface="Calibri" panose="020F0502020204030204" pitchFamily="34" charset="0"/>
              </a:rPr>
              <a:t>Discuss their experiences and beliefs through discussion – based learning but also reflect on the new knowledge gained through critical reflection and expression.  </a:t>
            </a:r>
            <a:endParaRPr lang="en-GB" sz="1600" b="1" dirty="0">
              <a:latin typeface="Kinetic Letters" panose="00000500000000000000" pitchFamily="50" charset="0"/>
              <a:ea typeface="Calibri" panose="020F0502020204030204" pitchFamily="34" charset="0"/>
              <a:cs typeface="Calibri" panose="020F0502020204030204" pitchFamily="34" charset="0"/>
            </a:endParaRPr>
          </a:p>
          <a:p>
            <a:pPr marL="0" lvl="0" indent="0" algn="l" rtl="0">
              <a:spcBef>
                <a:spcPts val="0"/>
              </a:spcBef>
              <a:spcAft>
                <a:spcPts val="0"/>
              </a:spcAft>
              <a:buNone/>
            </a:pPr>
            <a:endParaRPr lang="en-GB" b="1" dirty="0">
              <a:latin typeface="Kinetic Letters" panose="00000500000000000000" pitchFamily="50" charset="0"/>
            </a:endParaRPr>
          </a:p>
          <a:p>
            <a:pPr lvl="0"/>
            <a:endParaRPr lang="en-GB" b="1" dirty="0">
              <a:latin typeface="Kinetic Letters" panose="00000500000000000000" pitchFamily="50" charset="0"/>
            </a:endParaRPr>
          </a:p>
          <a:p>
            <a:pPr marL="0" lvl="0" indent="0" algn="l" rtl="0">
              <a:spcBef>
                <a:spcPts val="0"/>
              </a:spcBef>
              <a:spcAft>
                <a:spcPts val="0"/>
              </a:spcAft>
              <a:buNone/>
            </a:pPr>
            <a:endParaRPr lang="en-GB" b="1" dirty="0">
              <a:latin typeface="Kinetic Letters" panose="00000500000000000000" pitchFamily="50" charset="0"/>
            </a:endParaRPr>
          </a:p>
        </p:txBody>
      </p:sp>
      <p:pic>
        <p:nvPicPr>
          <p:cNvPr id="5" name="Picture 4">
            <a:extLst>
              <a:ext uri="{FF2B5EF4-FFF2-40B4-BE49-F238E27FC236}">
                <a16:creationId xmlns:a16="http://schemas.microsoft.com/office/drawing/2014/main" id="{EC9B187A-4AF0-4947-AF58-1BC15A935AD5}"/>
              </a:ext>
            </a:extLst>
          </p:cNvPr>
          <p:cNvPicPr>
            <a:picLocks noChangeAspect="1"/>
          </p:cNvPicPr>
          <p:nvPr/>
        </p:nvPicPr>
        <p:blipFill>
          <a:blip r:embed="rId3"/>
          <a:stretch>
            <a:fillRect/>
          </a:stretch>
        </p:blipFill>
        <p:spPr>
          <a:xfrm>
            <a:off x="9655443" y="78929"/>
            <a:ext cx="633621" cy="63362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56;p13">
            <a:extLst>
              <a:ext uri="{FF2B5EF4-FFF2-40B4-BE49-F238E27FC236}">
                <a16:creationId xmlns:a16="http://schemas.microsoft.com/office/drawing/2014/main" id="{173C5153-61BA-6BC4-B8C4-7E39AB428974}"/>
              </a:ext>
            </a:extLst>
          </p:cNvPr>
          <p:cNvSpPr txBox="1"/>
          <p:nvPr/>
        </p:nvSpPr>
        <p:spPr>
          <a:xfrm>
            <a:off x="146775" y="220981"/>
            <a:ext cx="10180693" cy="7444740"/>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rgbClr val="7030A0"/>
                </a:solidFill>
                <a:latin typeface="Kinetic Letters" panose="00000500000000000000" pitchFamily="50" charset="0"/>
                <a:ea typeface="Calibri" panose="020F0502020204030204" pitchFamily="34" charset="0"/>
                <a:cs typeface="Calibri" panose="020F0502020204030204" pitchFamily="34" charset="0"/>
              </a:rPr>
              <a:t>Impact – what progress will children make? </a:t>
            </a:r>
          </a:p>
          <a:p>
            <a:pPr marL="0" lvl="0" indent="0" algn="l" rtl="0">
              <a:spcBef>
                <a:spcPts val="0"/>
              </a:spcBef>
              <a:spcAft>
                <a:spcPts val="0"/>
              </a:spcAft>
              <a:buNone/>
            </a:pPr>
            <a:endParaRPr lang="en-GB" sz="1200" dirty="0">
              <a:latin typeface="Kinetic Letters" panose="00000500000000000000" pitchFamily="50" charset="0"/>
              <a:ea typeface="Calibri" panose="020F0502020204030204" pitchFamily="34" charset="0"/>
              <a:cs typeface="Calibri" panose="020F0502020204030204" pitchFamily="34" charset="0"/>
            </a:endParaRPr>
          </a:p>
          <a:p>
            <a:pPr marL="0" lvl="0" indent="0" algn="l" rtl="0">
              <a:spcBef>
                <a:spcPts val="0"/>
              </a:spcBef>
              <a:spcAft>
                <a:spcPts val="0"/>
              </a:spcAft>
              <a:buNone/>
            </a:pPr>
            <a:r>
              <a:rPr lang="en-GB" sz="1200" dirty="0">
                <a:latin typeface="Kinetic Letters" panose="00000500000000000000" pitchFamily="50" charset="0"/>
                <a:ea typeface="Calibri" panose="020F0502020204030204" pitchFamily="34" charset="0"/>
                <a:cs typeface="Calibri" panose="020F0502020204030204" pitchFamily="34" charset="0"/>
              </a:rPr>
              <a:t>At HMPS, children will be confident and familiar with discussing a range of religious beliefs and worldviews with respect and tolerance. They will be able to discuss philosophical questions, drawing upon their knowledge and understanding of these beliefs to speculate religious stances and formulate their own perspectives. Focusing on 2 religions per year, pupils are able to develop in-depth investigations of practises, teachings and artefacts associated to that religion. Revisiting them across the year allows for formative assessments to take place and build upon knowledge from the previous units. As Christianity is revisited in every year group, clear progression in knowledge and understanding of Christian beliefs and practises will be seen across books, lessons and discussions with pupils. </a:t>
            </a:r>
          </a:p>
          <a:p>
            <a:pPr marL="0" lvl="0" indent="0" algn="l" rtl="0">
              <a:spcBef>
                <a:spcPts val="0"/>
              </a:spcBef>
              <a:spcAft>
                <a:spcPts val="0"/>
              </a:spcAft>
              <a:buNone/>
            </a:pPr>
            <a:endParaRPr lang="en-GB" sz="1200" dirty="0">
              <a:latin typeface="Kinetic Letters" panose="00000500000000000000" pitchFamily="50" charset="0"/>
              <a:ea typeface="Calibri" panose="020F0502020204030204" pitchFamily="34" charset="0"/>
              <a:cs typeface="Calibri" panose="020F0502020204030204" pitchFamily="34" charset="0"/>
            </a:endParaRPr>
          </a:p>
          <a:p>
            <a:pPr marL="0" lvl="0" indent="0" algn="l" rtl="0">
              <a:spcBef>
                <a:spcPts val="0"/>
              </a:spcBef>
              <a:spcAft>
                <a:spcPts val="0"/>
              </a:spcAft>
              <a:buNone/>
            </a:pPr>
            <a:r>
              <a:rPr lang="en-GB" sz="1200" dirty="0">
                <a:latin typeface="Kinetic Letters" panose="00000500000000000000" pitchFamily="50" charset="0"/>
                <a:ea typeface="Calibri" panose="020F0502020204030204" pitchFamily="34" charset="0"/>
                <a:cs typeface="Calibri" panose="020F0502020204030204" pitchFamily="34" charset="0"/>
              </a:rPr>
              <a:t>The RE curriculum at HMPS fosters curiosity, enabling children to explore, explain and respectfully question beliefs and practises of a wide-range of religions and worldviews. Within the engagement lessons, children are encouraged to consider their own values, beliefs and commitments. As the unit progresses, they will demonstrate increased understanding of the selected faith by investigating their key question. During the evaluate stage, they will apply what they have discovered by using evidence to answer their enquiry question. Finally, through expression, they are provided with an opportunity to explore how their own perspectives may have shifted in light of the discussions that have taken place throughout that unit. Additionally, they are asked to complete a self-reflection on the unit, considering what they most enjoyed learning about and set themselves targets for future units. </a:t>
            </a:r>
          </a:p>
          <a:p>
            <a:pPr marL="0" lvl="0" indent="0" algn="l" rtl="0">
              <a:spcBef>
                <a:spcPts val="0"/>
              </a:spcBef>
              <a:spcAft>
                <a:spcPts val="0"/>
              </a:spcAft>
              <a:buNone/>
            </a:pPr>
            <a:endParaRPr lang="en-GB" sz="1200" dirty="0">
              <a:latin typeface="Kinetic Letters" panose="00000500000000000000" pitchFamily="50" charset="0"/>
              <a:ea typeface="Calibri" panose="020F0502020204030204" pitchFamily="34" charset="0"/>
              <a:cs typeface="Calibri" panose="020F0502020204030204" pitchFamily="34" charset="0"/>
            </a:endParaRPr>
          </a:p>
          <a:p>
            <a:pPr marL="0" lvl="0" indent="0" algn="l" rtl="0">
              <a:spcBef>
                <a:spcPts val="0"/>
              </a:spcBef>
              <a:spcAft>
                <a:spcPts val="0"/>
              </a:spcAft>
              <a:buNone/>
            </a:pPr>
            <a:r>
              <a:rPr lang="en-GB" sz="1200" dirty="0">
                <a:latin typeface="Kinetic Letters" panose="00000500000000000000" pitchFamily="50" charset="0"/>
                <a:ea typeface="Calibri" panose="020F0502020204030204" pitchFamily="34" charset="0"/>
                <a:cs typeface="Calibri" panose="020F0502020204030204" pitchFamily="34" charset="0"/>
              </a:rPr>
              <a:t> Evidence of progress would also be evident through: </a:t>
            </a:r>
          </a:p>
          <a:p>
            <a:pPr marL="0" lvl="0" indent="0" algn="l" rtl="0">
              <a:spcBef>
                <a:spcPts val="0"/>
              </a:spcBef>
              <a:spcAft>
                <a:spcPts val="0"/>
              </a:spcAft>
              <a:buNone/>
            </a:pPr>
            <a:endParaRPr lang="en-GB" sz="1200" dirty="0">
              <a:latin typeface="Kinetic Letters" panose="00000500000000000000" pitchFamily="50" charset="0"/>
              <a:ea typeface="Calibri" panose="020F0502020204030204" pitchFamily="34" charset="0"/>
              <a:cs typeface="Calibri" panose="020F0502020204030204" pitchFamily="34" charset="0"/>
            </a:endParaRPr>
          </a:p>
          <a:p>
            <a:pPr marL="285750" lvl="0" indent="-285750" algn="l" rtl="0">
              <a:spcBef>
                <a:spcPts val="0"/>
              </a:spcBef>
              <a:spcAft>
                <a:spcPts val="0"/>
              </a:spcAft>
              <a:buFont typeface="Arial" panose="020B0604020202020204" pitchFamily="34" charset="0"/>
              <a:buChar char="•"/>
            </a:pPr>
            <a:r>
              <a:rPr lang="en-GB" sz="1200" dirty="0">
                <a:latin typeface="Kinetic Letters" panose="00000500000000000000" pitchFamily="50" charset="0"/>
                <a:ea typeface="Calibri" panose="020F0502020204030204" pitchFamily="34" charset="0"/>
                <a:cs typeface="Calibri" panose="020F0502020204030204" pitchFamily="34" charset="0"/>
              </a:rPr>
              <a:t>Looking at pupils’ work, especially over time as they gain skills and knowledge </a:t>
            </a:r>
          </a:p>
          <a:p>
            <a:pPr marL="285750" lvl="0" indent="-285750" algn="l" rtl="0">
              <a:spcBef>
                <a:spcPts val="0"/>
              </a:spcBef>
              <a:spcAft>
                <a:spcPts val="0"/>
              </a:spcAft>
              <a:buFont typeface="Arial" panose="020B0604020202020204" pitchFamily="34" charset="0"/>
              <a:buChar char="•"/>
            </a:pPr>
            <a:r>
              <a:rPr lang="en-GB" sz="1200" dirty="0">
                <a:latin typeface="Kinetic Letters" panose="00000500000000000000" pitchFamily="50" charset="0"/>
                <a:ea typeface="Calibri" panose="020F0502020204030204" pitchFamily="34" charset="0"/>
                <a:cs typeface="Calibri" panose="020F0502020204030204" pitchFamily="34" charset="0"/>
              </a:rPr>
              <a:t>Observing how they perform in lessons </a:t>
            </a:r>
          </a:p>
          <a:p>
            <a:pPr marL="285750" lvl="0" indent="-285750" algn="l" rtl="0">
              <a:spcBef>
                <a:spcPts val="0"/>
              </a:spcBef>
              <a:spcAft>
                <a:spcPts val="0"/>
              </a:spcAft>
              <a:buFont typeface="Arial" panose="020B0604020202020204" pitchFamily="34" charset="0"/>
              <a:buChar char="•"/>
            </a:pPr>
            <a:r>
              <a:rPr lang="en-GB" sz="1200" dirty="0">
                <a:latin typeface="Kinetic Letters" panose="00000500000000000000" pitchFamily="50" charset="0"/>
                <a:ea typeface="Calibri" panose="020F0502020204030204" pitchFamily="34" charset="0"/>
                <a:cs typeface="Calibri" panose="020F0502020204030204" pitchFamily="34" charset="0"/>
              </a:rPr>
              <a:t>Pupil voice asking questions about what they know</a:t>
            </a:r>
          </a:p>
          <a:p>
            <a:pPr marL="0" lvl="0" indent="0" algn="l" rtl="0">
              <a:spcBef>
                <a:spcPts val="0"/>
              </a:spcBef>
              <a:spcAft>
                <a:spcPts val="0"/>
              </a:spcAft>
              <a:buNone/>
            </a:pPr>
            <a:endParaRPr lang="en-GB" sz="1200" dirty="0">
              <a:latin typeface="Kinetic Letters" panose="00000500000000000000" pitchFamily="50"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46761350"/>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30E8ABCE25F0B4AA199893C8E103803" ma:contentTypeVersion="18" ma:contentTypeDescription="Create a new document." ma:contentTypeScope="" ma:versionID="6a4cc9037129be59e9c66dbf8064e666">
  <xsd:schema xmlns:xsd="http://www.w3.org/2001/XMLSchema" xmlns:xs="http://www.w3.org/2001/XMLSchema" xmlns:p="http://schemas.microsoft.com/office/2006/metadata/properties" xmlns:ns2="ccefe2da-8c62-43cd-a8db-abacb71538ea" xmlns:ns3="277dd5e7-d763-40eb-83e8-70c4a62cdb2b" targetNamespace="http://schemas.microsoft.com/office/2006/metadata/properties" ma:root="true" ma:fieldsID="c361bc18b41dbfa49761e9ce123aebaf" ns2:_="" ns3:_="">
    <xsd:import namespace="ccefe2da-8c62-43cd-a8db-abacb71538ea"/>
    <xsd:import namespace="277dd5e7-d763-40eb-83e8-70c4a62cdb2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LengthInSeconds" minOccurs="0"/>
                <xsd:element ref="ns3:MediaServiceDateTaken" minOccurs="0"/>
                <xsd:element ref="ns3:MediaServiceAutoKeyPoints" minOccurs="0"/>
                <xsd:element ref="ns3:MediaServiceKeyPoints" minOccurs="0"/>
                <xsd:element ref="ns3:MediaServiceGenerationTime" minOccurs="0"/>
                <xsd:element ref="ns3:MediaServiceEventHashCode" minOccurs="0"/>
                <xsd:element ref="ns3:MediaServiceOCR"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efe2da-8c62-43cd-a8db-abacb71538e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bdd378a6-8a35-4b53-b7fe-d83391907b38}" ma:internalName="TaxCatchAll" ma:showField="CatchAllData" ma:web="ccefe2da-8c62-43cd-a8db-abacb71538e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77dd5e7-d763-40eb-83e8-70c4a62cdb2b"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LengthInSeconds" ma:index="12" nillable="true" ma:displayName="Length (seconds)" ma:internalName="MediaLengthInSeconds" ma:readOnly="true">
      <xsd:simpleType>
        <xsd:restriction base="dms:Unknow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1c8b38f-8163-4752-a832-eb31b129222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77dd5e7-d763-40eb-83e8-70c4a62cdb2b">
      <Terms xmlns="http://schemas.microsoft.com/office/infopath/2007/PartnerControls"/>
    </lcf76f155ced4ddcb4097134ff3c332f>
    <TaxCatchAll xmlns="ccefe2da-8c62-43cd-a8db-abacb71538ea" xsi:nil="true"/>
  </documentManagement>
</p:properties>
</file>

<file path=customXml/itemProps1.xml><?xml version="1.0" encoding="utf-8"?>
<ds:datastoreItem xmlns:ds="http://schemas.openxmlformats.org/officeDocument/2006/customXml" ds:itemID="{3EEBCA49-6720-402B-B9FB-6FD6ECB7AB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efe2da-8c62-43cd-a8db-abacb71538ea"/>
    <ds:schemaRef ds:uri="277dd5e7-d763-40eb-83e8-70c4a62cdb2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8029D7F-46E5-43A9-BCCE-405FB7AF49A6}">
  <ds:schemaRefs>
    <ds:schemaRef ds:uri="http://schemas.microsoft.com/sharepoint/v3/contenttype/forms"/>
  </ds:schemaRefs>
</ds:datastoreItem>
</file>

<file path=customXml/itemProps3.xml><?xml version="1.0" encoding="utf-8"?>
<ds:datastoreItem xmlns:ds="http://schemas.openxmlformats.org/officeDocument/2006/customXml" ds:itemID="{67DF1984-DDD4-4AE6-A0B6-B711AC9BD6F9}">
  <ds:schemaRefs>
    <ds:schemaRef ds:uri="ccefe2da-8c62-43cd-a8db-abacb71538ea"/>
    <ds:schemaRef ds:uri="http://schemas.microsoft.com/office/2006/documentManagement/types"/>
    <ds:schemaRef ds:uri="http://purl.org/dc/terms/"/>
    <ds:schemaRef ds:uri="http://purl.org/dc/elements/1.1/"/>
    <ds:schemaRef ds:uri="http://www.w3.org/XML/1998/namespace"/>
    <ds:schemaRef ds:uri="http://schemas.microsoft.com/office/infopath/2007/PartnerControls"/>
    <ds:schemaRef ds:uri="http://schemas.openxmlformats.org/package/2006/metadata/core-properties"/>
    <ds:schemaRef ds:uri="277dd5e7-d763-40eb-83e8-70c4a62cdb2b"/>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605</TotalTime>
  <Words>672</Words>
  <Application>Microsoft Office PowerPoint</Application>
  <PresentationFormat>Custom</PresentationFormat>
  <Paragraphs>32</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Courier New</vt:lpstr>
      <vt:lpstr>Kinetic Letters</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Liam Cox</dc:creator>
  <cp:lastModifiedBy>Leanna Smith</cp:lastModifiedBy>
  <cp:revision>48</cp:revision>
  <dcterms:modified xsi:type="dcterms:W3CDTF">2024-10-01T21:33:17Z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0x010100330E8ABCE25F0B4AA199893C8E103803</vt:lpwstr>
  </property>
  <property fmtid="{D5CDD505-2E9C-101B-9397-08002B2CF9AE}" pid="3" name="MediaServiceImageTags">
    <vt:lpwstr/>
  </property>
</Properties>
</file>